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2"/>
  </p:notesMasterIdLst>
  <p:sldIdLst>
    <p:sldId id="256" r:id="rId3"/>
    <p:sldId id="298" r:id="rId4"/>
    <p:sldId id="258" r:id="rId5"/>
    <p:sldId id="297" r:id="rId6"/>
    <p:sldId id="300" r:id="rId7"/>
    <p:sldId id="299" r:id="rId8"/>
    <p:sldId id="261" r:id="rId9"/>
    <p:sldId id="263" r:id="rId10"/>
    <p:sldId id="264" r:id="rId11"/>
    <p:sldId id="303" r:id="rId12"/>
    <p:sldId id="304" r:id="rId13"/>
    <p:sldId id="266" r:id="rId14"/>
    <p:sldId id="267" r:id="rId15"/>
    <p:sldId id="274" r:id="rId16"/>
    <p:sldId id="289" r:id="rId17"/>
    <p:sldId id="273" r:id="rId18"/>
    <p:sldId id="290" r:id="rId19"/>
    <p:sldId id="270" r:id="rId20"/>
    <p:sldId id="271" r:id="rId21"/>
    <p:sldId id="275" r:id="rId22"/>
    <p:sldId id="302" r:id="rId23"/>
    <p:sldId id="305" r:id="rId24"/>
    <p:sldId id="306" r:id="rId25"/>
    <p:sldId id="287" r:id="rId26"/>
    <p:sldId id="307" r:id="rId27"/>
    <p:sldId id="294" r:id="rId28"/>
    <p:sldId id="296" r:id="rId29"/>
    <p:sldId id="295" r:id="rId30"/>
    <p:sldId id="28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99D7"/>
    <a:srgbClr val="67C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A5407C-1F19-45C6-9C16-63D2D4D45694}" v="74" dt="2024-07-18T03:31:27.988"/>
    <p1510:client id="{27E6482B-1F35-460E-AE69-F6D5F838EC13}" v="11" dt="2024-07-18T07:55:21.586"/>
    <p1510:client id="{2B04A6FD-E628-41BF-9537-8B385C2F6AF5}" v="169" dt="2024-07-18T07:56:05.802"/>
    <p1510:client id="{2E788C94-888C-4022-A50F-BCD94F2D74D5}" v="6" dt="2024-07-18T08:38:55.357"/>
    <p1510:client id="{36FD17F2-D5D3-4E2F-8FB5-815610D72FF4}" v="393" dt="2024-07-18T07:48:30.143"/>
    <p1510:client id="{494FCBF6-9F04-4DFE-B477-882E6AF56C6E}" v="32" dt="2024-07-17T17:33:06.545"/>
    <p1510:client id="{5D4CB0F4-A217-8145-DA80-254C028B4A27}" v="16" dt="2024-07-18T03:41:25.454"/>
    <p1510:client id="{7091F6C6-04B3-443B-907E-1867D5FC9FBA}" v="12" dt="2024-07-18T08:28:37.099"/>
    <p1510:client id="{99C4B170-D9C6-4996-A380-D3BCC130D2BA}" v="185" dt="2024-07-18T07:18:35.861"/>
    <p1510:client id="{9A71429B-72F6-4227-8AE1-C9C9A737DC2C}" v="434" dt="2024-07-18T14:19:26.731"/>
    <p1510:client id="{A8D90FE2-3CF9-4C96-AD04-76525ED33FAD}" v="35" dt="2024-07-18T07:14:03.119"/>
    <p1510:client id="{C53DB55B-78E4-4D49-82F4-3FC0E60790FE}" v="20" dt="2024-07-18T07:40:51.216"/>
    <p1510:client id="{D9126CCE-3408-4472-9147-31A77C5B11BA}" v="269" dt="2024-07-18T13:14:23.884"/>
    <p1510:client id="{DB14D0B9-EBBD-4815-9202-483D12280A65}" v="487" dt="2024-07-17T18:41:05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7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ngtian Ji" userId="f398e8d60a85e881" providerId="Windows Live" clId="Web-{36FD17F2-D5D3-4E2F-8FB5-815610D72FF4}"/>
    <pc:docChg chg="modSld">
      <pc:chgData name="Xiangtian Ji" userId="f398e8d60a85e881" providerId="Windows Live" clId="Web-{36FD17F2-D5D3-4E2F-8FB5-815610D72FF4}" dt="2024-07-18T07:48:30.143" v="330" actId="1076"/>
      <pc:docMkLst>
        <pc:docMk/>
      </pc:docMkLst>
      <pc:sldChg chg="addSp modSp">
        <pc:chgData name="Xiangtian Ji" userId="f398e8d60a85e881" providerId="Windows Live" clId="Web-{36FD17F2-D5D3-4E2F-8FB5-815610D72FF4}" dt="2024-07-18T07:24:09.958" v="43" actId="14100"/>
        <pc:sldMkLst>
          <pc:docMk/>
          <pc:sldMk cId="3078697499" sldId="256"/>
        </pc:sldMkLst>
        <pc:spChg chg="add mod ord">
          <ac:chgData name="Xiangtian Ji" userId="f398e8d60a85e881" providerId="Windows Live" clId="Web-{36FD17F2-D5D3-4E2F-8FB5-815610D72FF4}" dt="2024-07-18T07:24:09.958" v="43" actId="14100"/>
          <ac:spMkLst>
            <pc:docMk/>
            <pc:sldMk cId="3078697499" sldId="256"/>
            <ac:spMk id="3" creationId="{EF0D316F-EBE6-9553-BFED-6CEE88CFA7CF}"/>
          </ac:spMkLst>
        </pc:spChg>
        <pc:spChg chg="mod">
          <ac:chgData name="Xiangtian Ji" userId="f398e8d60a85e881" providerId="Windows Live" clId="Web-{36FD17F2-D5D3-4E2F-8FB5-815610D72FF4}" dt="2024-07-18T07:22:40.955" v="29" actId="20577"/>
          <ac:spMkLst>
            <pc:docMk/>
            <pc:sldMk cId="3078697499" sldId="256"/>
            <ac:spMk id="4" creationId="{381FAFA2-323C-4B5C-B298-1DEC4FDA6018}"/>
          </ac:spMkLst>
        </pc:spChg>
        <pc:spChg chg="mod">
          <ac:chgData name="Xiangtian Ji" userId="f398e8d60a85e881" providerId="Windows Live" clId="Web-{36FD17F2-D5D3-4E2F-8FB5-815610D72FF4}" dt="2024-07-18T07:22:53.487" v="32" actId="1076"/>
          <ac:spMkLst>
            <pc:docMk/>
            <pc:sldMk cId="3078697499" sldId="256"/>
            <ac:spMk id="6" creationId="{E4EC189F-EA24-4077-96C1-F93858C00C48}"/>
          </ac:spMkLst>
        </pc:spChg>
        <pc:spChg chg="mod">
          <ac:chgData name="Xiangtian Ji" userId="f398e8d60a85e881" providerId="Windows Live" clId="Web-{36FD17F2-D5D3-4E2F-8FB5-815610D72FF4}" dt="2024-07-18T07:24:01.473" v="41" actId="20577"/>
          <ac:spMkLst>
            <pc:docMk/>
            <pc:sldMk cId="3078697499" sldId="256"/>
            <ac:spMk id="8" creationId="{02ADD9E5-50A3-4415-BC74-979C07E497C3}"/>
          </ac:spMkLst>
        </pc:spChg>
      </pc:sldChg>
      <pc:sldChg chg="addSp delSp modSp">
        <pc:chgData name="Xiangtian Ji" userId="f398e8d60a85e881" providerId="Windows Live" clId="Web-{36FD17F2-D5D3-4E2F-8FB5-815610D72FF4}" dt="2024-07-18T07:45:45.074" v="298" actId="1076"/>
        <pc:sldMkLst>
          <pc:docMk/>
          <pc:sldMk cId="1031495645" sldId="257"/>
        </pc:sldMkLst>
        <pc:spChg chg="mod modVis">
          <ac:chgData name="Xiangtian Ji" userId="f398e8d60a85e881" providerId="Windows Live" clId="Web-{36FD17F2-D5D3-4E2F-8FB5-815610D72FF4}" dt="2024-07-18T07:40:56.878" v="239"/>
          <ac:spMkLst>
            <pc:docMk/>
            <pc:sldMk cId="1031495645" sldId="257"/>
            <ac:spMk id="2" creationId="{B128A2F7-4B53-42EF-B55B-A282D8AD7A68}"/>
          </ac:spMkLst>
        </pc:spChg>
        <pc:spChg chg="add del ord">
          <ac:chgData name="Xiangtian Ji" userId="f398e8d60a85e881" providerId="Windows Live" clId="Web-{36FD17F2-D5D3-4E2F-8FB5-815610D72FF4}" dt="2024-07-18T07:41:08.629" v="241"/>
          <ac:spMkLst>
            <pc:docMk/>
            <pc:sldMk cId="1031495645" sldId="257"/>
            <ac:spMk id="3" creationId="{DC24FB46-C212-55E4-B2D4-8FD2302F916E}"/>
          </ac:spMkLst>
        </pc:spChg>
        <pc:spChg chg="add del mod ord">
          <ac:chgData name="Xiangtian Ji" userId="f398e8d60a85e881" providerId="Windows Live" clId="Web-{36FD17F2-D5D3-4E2F-8FB5-815610D72FF4}" dt="2024-07-18T07:45:05.620" v="288"/>
          <ac:spMkLst>
            <pc:docMk/>
            <pc:sldMk cId="1031495645" sldId="257"/>
            <ac:spMk id="4" creationId="{1D2CC208-CAC2-650C-DF37-06C7D2A06339}"/>
          </ac:spMkLst>
        </pc:spChg>
        <pc:spChg chg="ord">
          <ac:chgData name="Xiangtian Ji" userId="f398e8d60a85e881" providerId="Windows Live" clId="Web-{36FD17F2-D5D3-4E2F-8FB5-815610D72FF4}" dt="2024-07-18T07:41:01.207" v="240"/>
          <ac:spMkLst>
            <pc:docMk/>
            <pc:sldMk cId="1031495645" sldId="257"/>
            <ac:spMk id="88" creationId="{26BD17C2-8BE8-41AE-98A6-7EC48647C03A}"/>
          </ac:spMkLst>
        </pc:spChg>
        <pc:spChg chg="mod">
          <ac:chgData name="Xiangtian Ji" userId="f398e8d60a85e881" providerId="Windows Live" clId="Web-{36FD17F2-D5D3-4E2F-8FB5-815610D72FF4}" dt="2024-07-18T07:45:00.448" v="286" actId="1076"/>
          <ac:spMkLst>
            <pc:docMk/>
            <pc:sldMk cId="1031495645" sldId="257"/>
            <ac:spMk id="101" creationId="{C7C142F0-9FF2-49CF-B975-95516E1AD70F}"/>
          </ac:spMkLst>
        </pc:spChg>
        <pc:spChg chg="mod">
          <ac:chgData name="Xiangtian Ji" userId="f398e8d60a85e881" providerId="Windows Live" clId="Web-{36FD17F2-D5D3-4E2F-8FB5-815610D72FF4}" dt="2024-07-18T07:39:20.266" v="222" actId="1076"/>
          <ac:spMkLst>
            <pc:docMk/>
            <pc:sldMk cId="1031495645" sldId="257"/>
            <ac:spMk id="103" creationId="{03D15432-4BEC-4931-AF1B-F64D2A3DBFA2}"/>
          </ac:spMkLst>
        </pc:spChg>
        <pc:spChg chg="mod">
          <ac:chgData name="Xiangtian Ji" userId="f398e8d60a85e881" providerId="Windows Live" clId="Web-{36FD17F2-D5D3-4E2F-8FB5-815610D72FF4}" dt="2024-07-18T07:39:16.922" v="221" actId="1076"/>
          <ac:spMkLst>
            <pc:docMk/>
            <pc:sldMk cId="1031495645" sldId="257"/>
            <ac:spMk id="105" creationId="{BBE1D7F9-5CF7-41FE-9F02-F3198D1E0373}"/>
          </ac:spMkLst>
        </pc:spChg>
        <pc:spChg chg="mod">
          <ac:chgData name="Xiangtian Ji" userId="f398e8d60a85e881" providerId="Windows Live" clId="Web-{36FD17F2-D5D3-4E2F-8FB5-815610D72FF4}" dt="2024-07-18T07:45:21.636" v="290" actId="1076"/>
          <ac:spMkLst>
            <pc:docMk/>
            <pc:sldMk cId="1031495645" sldId="257"/>
            <ac:spMk id="155" creationId="{07F2B3B0-D968-FD35-0224-32FB0E51E877}"/>
          </ac:spMkLst>
        </pc:spChg>
        <pc:grpChg chg="mod modVis">
          <ac:chgData name="Xiangtian Ji" userId="f398e8d60a85e881" providerId="Windows Live" clId="Web-{36FD17F2-D5D3-4E2F-8FB5-815610D72FF4}" dt="2024-07-18T07:40:55.566" v="237"/>
          <ac:grpSpMkLst>
            <pc:docMk/>
            <pc:sldMk cId="1031495645" sldId="257"/>
            <ac:grpSpMk id="80" creationId="{BD0B1ABD-7E6A-46CA-9D89-2D0D1F4547AA}"/>
          </ac:grpSpMkLst>
        </pc:grpChg>
        <pc:grpChg chg="del mod">
          <ac:chgData name="Xiangtian Ji" userId="f398e8d60a85e881" providerId="Windows Live" clId="Web-{36FD17F2-D5D3-4E2F-8FB5-815610D72FF4}" dt="2024-07-18T07:45:35.996" v="293"/>
          <ac:grpSpMkLst>
            <pc:docMk/>
            <pc:sldMk cId="1031495645" sldId="257"/>
            <ac:grpSpMk id="87" creationId="{3B26A919-3B62-4609-9E9F-CF2F6C630C92}"/>
          </ac:grpSpMkLst>
        </pc:grpChg>
        <pc:grpChg chg="mod">
          <ac:chgData name="Xiangtian Ji" userId="f398e8d60a85e881" providerId="Windows Live" clId="Web-{36FD17F2-D5D3-4E2F-8FB5-815610D72FF4}" dt="2024-07-18T07:38:23.436" v="207" actId="14100"/>
          <ac:grpSpMkLst>
            <pc:docMk/>
            <pc:sldMk cId="1031495645" sldId="257"/>
            <ac:grpSpMk id="97" creationId="{C8B6855F-7FC5-4405-95DD-2699146FF49D}"/>
          </ac:grpSpMkLst>
        </pc:grpChg>
        <pc:picChg chg="add mod">
          <ac:chgData name="Xiangtian Ji" userId="f398e8d60a85e881" providerId="Windows Live" clId="Web-{36FD17F2-D5D3-4E2F-8FB5-815610D72FF4}" dt="2024-07-18T07:45:45.074" v="298" actId="1076"/>
          <ac:picMkLst>
            <pc:docMk/>
            <pc:sldMk cId="1031495645" sldId="257"/>
            <ac:picMk id="5" creationId="{A9937571-78F9-105A-17CD-454C64A10209}"/>
          </ac:picMkLst>
        </pc:picChg>
        <pc:picChg chg="mod ord">
          <ac:chgData name="Xiangtian Ji" userId="f398e8d60a85e881" providerId="Windows Live" clId="Web-{36FD17F2-D5D3-4E2F-8FB5-815610D72FF4}" dt="2024-07-18T07:45:25.122" v="291"/>
          <ac:picMkLst>
            <pc:docMk/>
            <pc:sldMk cId="1031495645" sldId="257"/>
            <ac:picMk id="157" creationId="{34998734-89BB-4982-DCC6-A4E4F6033063}"/>
          </ac:picMkLst>
        </pc:picChg>
      </pc:sldChg>
      <pc:sldChg chg="modSp">
        <pc:chgData name="Xiangtian Ji" userId="f398e8d60a85e881" providerId="Windows Live" clId="Web-{36FD17F2-D5D3-4E2F-8FB5-815610D72FF4}" dt="2024-07-18T07:24:30.240" v="45" actId="20577"/>
        <pc:sldMkLst>
          <pc:docMk/>
          <pc:sldMk cId="836279834" sldId="258"/>
        </pc:sldMkLst>
        <pc:spChg chg="mod">
          <ac:chgData name="Xiangtian Ji" userId="f398e8d60a85e881" providerId="Windows Live" clId="Web-{36FD17F2-D5D3-4E2F-8FB5-815610D72FF4}" dt="2024-07-18T07:24:30.240" v="45" actId="20577"/>
          <ac:spMkLst>
            <pc:docMk/>
            <pc:sldMk cId="836279834" sldId="258"/>
            <ac:spMk id="3" creationId="{34CC38C1-1459-402C-9DCB-98B9D81DE9A7}"/>
          </ac:spMkLst>
        </pc:spChg>
      </pc:sldChg>
      <pc:sldChg chg="modSp">
        <pc:chgData name="Xiangtian Ji" userId="f398e8d60a85e881" providerId="Windows Live" clId="Web-{36FD17F2-D5D3-4E2F-8FB5-815610D72FF4}" dt="2024-07-18T07:24:35.349" v="46"/>
        <pc:sldMkLst>
          <pc:docMk/>
          <pc:sldMk cId="2839171840" sldId="263"/>
        </pc:sldMkLst>
        <pc:spChg chg="mod">
          <ac:chgData name="Xiangtian Ji" userId="f398e8d60a85e881" providerId="Windows Live" clId="Web-{36FD17F2-D5D3-4E2F-8FB5-815610D72FF4}" dt="2024-07-18T07:24:35.349" v="46"/>
          <ac:spMkLst>
            <pc:docMk/>
            <pc:sldMk cId="2839171840" sldId="263"/>
            <ac:spMk id="7" creationId="{C61C643A-4D9E-4F67-AE5D-4E448DBC1645}"/>
          </ac:spMkLst>
        </pc:spChg>
      </pc:sldChg>
      <pc:sldChg chg="modSp">
        <pc:chgData name="Xiangtian Ji" userId="f398e8d60a85e881" providerId="Windows Live" clId="Web-{36FD17F2-D5D3-4E2F-8FB5-815610D72FF4}" dt="2024-07-18T07:48:30.143" v="330" actId="1076"/>
        <pc:sldMkLst>
          <pc:docMk/>
          <pc:sldMk cId="3313086790" sldId="264"/>
        </pc:sldMkLst>
        <pc:spChg chg="mod">
          <ac:chgData name="Xiangtian Ji" userId="f398e8d60a85e881" providerId="Windows Live" clId="Web-{36FD17F2-D5D3-4E2F-8FB5-815610D72FF4}" dt="2024-07-18T07:48:30.079" v="327" actId="1076"/>
          <ac:spMkLst>
            <pc:docMk/>
            <pc:sldMk cId="3313086790" sldId="264"/>
            <ac:spMk id="6" creationId="{CE887B24-E37D-4B00-A401-E6A631B0CB50}"/>
          </ac:spMkLst>
        </pc:spChg>
        <pc:spChg chg="mod">
          <ac:chgData name="Xiangtian Ji" userId="f398e8d60a85e881" providerId="Windows Live" clId="Web-{36FD17F2-D5D3-4E2F-8FB5-815610D72FF4}" dt="2024-07-18T07:48:30.095" v="328" actId="1076"/>
          <ac:spMkLst>
            <pc:docMk/>
            <pc:sldMk cId="3313086790" sldId="264"/>
            <ac:spMk id="7" creationId="{1181F9F1-C3F8-4921-8384-CAF94467B53D}"/>
          </ac:spMkLst>
        </pc:spChg>
        <pc:spChg chg="mod">
          <ac:chgData name="Xiangtian Ji" userId="f398e8d60a85e881" providerId="Windows Live" clId="Web-{36FD17F2-D5D3-4E2F-8FB5-815610D72FF4}" dt="2024-07-18T07:48:30.126" v="329" actId="1076"/>
          <ac:spMkLst>
            <pc:docMk/>
            <pc:sldMk cId="3313086790" sldId="264"/>
            <ac:spMk id="8" creationId="{EFEA53DD-A407-4BB1-9917-A9F59C0D1158}"/>
          </ac:spMkLst>
        </pc:spChg>
        <pc:spChg chg="mod">
          <ac:chgData name="Xiangtian Ji" userId="f398e8d60a85e881" providerId="Windows Live" clId="Web-{36FD17F2-D5D3-4E2F-8FB5-815610D72FF4}" dt="2024-07-18T07:48:30.143" v="330" actId="1076"/>
          <ac:spMkLst>
            <pc:docMk/>
            <pc:sldMk cId="3313086790" sldId="264"/>
            <ac:spMk id="22" creationId="{063B5E33-26BE-46B2-A560-2CE2A3E2A97F}"/>
          </ac:spMkLst>
        </pc:spChg>
      </pc:sldChg>
      <pc:sldChg chg="modSp">
        <pc:chgData name="Xiangtian Ji" userId="f398e8d60a85e881" providerId="Windows Live" clId="Web-{36FD17F2-D5D3-4E2F-8FB5-815610D72FF4}" dt="2024-07-18T07:46:34.404" v="305" actId="1076"/>
        <pc:sldMkLst>
          <pc:docMk/>
          <pc:sldMk cId="1625873174" sldId="266"/>
        </pc:sldMkLst>
        <pc:picChg chg="mod">
          <ac:chgData name="Xiangtian Ji" userId="f398e8d60a85e881" providerId="Windows Live" clId="Web-{36FD17F2-D5D3-4E2F-8FB5-815610D72FF4}" dt="2024-07-18T07:46:34.404" v="305" actId="1076"/>
          <ac:picMkLst>
            <pc:docMk/>
            <pc:sldMk cId="1625873174" sldId="266"/>
            <ac:picMk id="5" creationId="{C869EF4B-0807-C588-F4A1-AF67698D5E01}"/>
          </ac:picMkLst>
        </pc:picChg>
      </pc:sldChg>
      <pc:sldChg chg="modSp">
        <pc:chgData name="Xiangtian Ji" userId="f398e8d60a85e881" providerId="Windows Live" clId="Web-{36FD17F2-D5D3-4E2F-8FB5-815610D72FF4}" dt="2024-07-18T07:48:10.126" v="314" actId="20577"/>
        <pc:sldMkLst>
          <pc:docMk/>
          <pc:sldMk cId="2613928148" sldId="270"/>
        </pc:sldMkLst>
        <pc:spChg chg="mod">
          <ac:chgData name="Xiangtian Ji" userId="f398e8d60a85e881" providerId="Windows Live" clId="Web-{36FD17F2-D5D3-4E2F-8FB5-815610D72FF4}" dt="2024-07-18T07:48:10.126" v="314" actId="20577"/>
          <ac:spMkLst>
            <pc:docMk/>
            <pc:sldMk cId="2613928148" sldId="270"/>
            <ac:spMk id="25" creationId="{BA1DE954-7A89-9250-0BFC-98A9CEBCC9B0}"/>
          </ac:spMkLst>
        </pc:spChg>
      </pc:sldChg>
      <pc:sldChg chg="modSp">
        <pc:chgData name="Xiangtian Ji" userId="f398e8d60a85e881" providerId="Windows Live" clId="Web-{36FD17F2-D5D3-4E2F-8FB5-815610D72FF4}" dt="2024-07-18T07:24:42.349" v="47"/>
        <pc:sldMkLst>
          <pc:docMk/>
          <pc:sldMk cId="3142034341" sldId="273"/>
        </pc:sldMkLst>
        <pc:spChg chg="mod">
          <ac:chgData name="Xiangtian Ji" userId="f398e8d60a85e881" providerId="Windows Live" clId="Web-{36FD17F2-D5D3-4E2F-8FB5-815610D72FF4}" dt="2024-07-18T07:24:42.349" v="47"/>
          <ac:spMkLst>
            <pc:docMk/>
            <pc:sldMk cId="3142034341" sldId="273"/>
            <ac:spMk id="7" creationId="{DCF9AAA2-88E6-4B80-81FC-6791647E1B5D}"/>
          </ac:spMkLst>
        </pc:spChg>
      </pc:sldChg>
      <pc:sldChg chg="modSp">
        <pc:chgData name="Xiangtian Ji" userId="f398e8d60a85e881" providerId="Windows Live" clId="Web-{36FD17F2-D5D3-4E2F-8FB5-815610D72FF4}" dt="2024-07-18T07:43:17.711" v="266" actId="1076"/>
        <pc:sldMkLst>
          <pc:docMk/>
          <pc:sldMk cId="2012891072" sldId="275"/>
        </pc:sldMkLst>
        <pc:spChg chg="mod">
          <ac:chgData name="Xiangtian Ji" userId="f398e8d60a85e881" providerId="Windows Live" clId="Web-{36FD17F2-D5D3-4E2F-8FB5-815610D72FF4}" dt="2024-07-18T07:43:17.711" v="266" actId="1076"/>
          <ac:spMkLst>
            <pc:docMk/>
            <pc:sldMk cId="2012891072" sldId="275"/>
            <ac:spMk id="7" creationId="{F2C6155B-319B-46E3-A0E8-DA9F0638E965}"/>
          </ac:spMkLst>
        </pc:spChg>
      </pc:sldChg>
      <pc:sldChg chg="addSp modSp addAnim modAnim">
        <pc:chgData name="Xiangtian Ji" userId="f398e8d60a85e881" providerId="Windows Live" clId="Web-{36FD17F2-D5D3-4E2F-8FB5-815610D72FF4}" dt="2024-07-18T07:47:43.453" v="313"/>
        <pc:sldMkLst>
          <pc:docMk/>
          <pc:sldMk cId="1248770246" sldId="278"/>
        </pc:sldMkLst>
        <pc:spChg chg="mod">
          <ac:chgData name="Xiangtian Ji" userId="f398e8d60a85e881" providerId="Windows Live" clId="Web-{36FD17F2-D5D3-4E2F-8FB5-815610D72FF4}" dt="2024-07-18T07:41:41.208" v="245" actId="20577"/>
          <ac:spMkLst>
            <pc:docMk/>
            <pc:sldMk cId="1248770246" sldId="278"/>
            <ac:spMk id="37" creationId="{94616BCE-75C2-4194-A127-C865683C2958}"/>
          </ac:spMkLst>
        </pc:spChg>
        <pc:spChg chg="mod">
          <ac:chgData name="Xiangtian Ji" userId="f398e8d60a85e881" providerId="Windows Live" clId="Web-{36FD17F2-D5D3-4E2F-8FB5-815610D72FF4}" dt="2024-07-18T07:41:32.489" v="243" actId="20577"/>
          <ac:spMkLst>
            <pc:docMk/>
            <pc:sldMk cId="1248770246" sldId="278"/>
            <ac:spMk id="39" creationId="{6C412D26-B907-4B66-B727-514E169C158F}"/>
          </ac:spMkLst>
        </pc:spChg>
        <pc:spChg chg="mod">
          <ac:chgData name="Xiangtian Ji" userId="f398e8d60a85e881" providerId="Windows Live" clId="Web-{36FD17F2-D5D3-4E2F-8FB5-815610D72FF4}" dt="2024-07-18T07:42:31.944" v="255" actId="20577"/>
          <ac:spMkLst>
            <pc:docMk/>
            <pc:sldMk cId="1248770246" sldId="278"/>
            <ac:spMk id="41" creationId="{FF9639C8-CE0E-496C-90E1-B2FF0CCEF9F1}"/>
          </ac:spMkLst>
        </pc:spChg>
        <pc:spChg chg="mod">
          <ac:chgData name="Xiangtian Ji" userId="f398e8d60a85e881" providerId="Windows Live" clId="Web-{36FD17F2-D5D3-4E2F-8FB5-815610D72FF4}" dt="2024-07-18T07:42:45.475" v="259" actId="20577"/>
          <ac:spMkLst>
            <pc:docMk/>
            <pc:sldMk cId="1248770246" sldId="278"/>
            <ac:spMk id="43" creationId="{3C91D6AF-C99D-40E2-8EF6-C645BEF5B5FC}"/>
          </ac:spMkLst>
        </pc:spChg>
        <pc:spChg chg="mod">
          <ac:chgData name="Xiangtian Ji" userId="f398e8d60a85e881" providerId="Windows Live" clId="Web-{36FD17F2-D5D3-4E2F-8FB5-815610D72FF4}" dt="2024-07-18T07:42:18.037" v="250" actId="20577"/>
          <ac:spMkLst>
            <pc:docMk/>
            <pc:sldMk cId="1248770246" sldId="278"/>
            <ac:spMk id="50" creationId="{6FC4E524-9F4F-2519-A6C9-2F2A868A5393}"/>
          </ac:spMkLst>
        </pc:spChg>
        <pc:spChg chg="mod">
          <ac:chgData name="Xiangtian Ji" userId="f398e8d60a85e881" providerId="Windows Live" clId="Web-{36FD17F2-D5D3-4E2F-8FB5-815610D72FF4}" dt="2024-07-18T07:42:12.927" v="248" actId="20577"/>
          <ac:spMkLst>
            <pc:docMk/>
            <pc:sldMk cId="1248770246" sldId="278"/>
            <ac:spMk id="56" creationId="{7B6BEBD6-7856-38DA-244B-8C942CEB2E8B}"/>
          </ac:spMkLst>
        </pc:spChg>
        <pc:picChg chg="add mod">
          <ac:chgData name="Xiangtian Ji" userId="f398e8d60a85e881" providerId="Windows Live" clId="Web-{36FD17F2-D5D3-4E2F-8FB5-815610D72FF4}" dt="2024-07-18T07:47:23.968" v="311" actId="1076"/>
          <ac:picMkLst>
            <pc:docMk/>
            <pc:sldMk cId="1248770246" sldId="278"/>
            <ac:picMk id="2" creationId="{58356A7C-5D2D-CE1A-1787-B29957E7AD5B}"/>
          </ac:picMkLst>
        </pc:picChg>
        <pc:picChg chg="mod modVis">
          <ac:chgData name="Xiangtian Ji" userId="f398e8d60a85e881" providerId="Windows Live" clId="Web-{36FD17F2-D5D3-4E2F-8FB5-815610D72FF4}" dt="2024-07-18T07:42:50.757" v="261"/>
          <ac:picMkLst>
            <pc:docMk/>
            <pc:sldMk cId="1248770246" sldId="278"/>
            <ac:picMk id="59" creationId="{46919F70-DA1D-143A-07A7-DDB04A877B05}"/>
          </ac:picMkLst>
        </pc:picChg>
        <pc:picChg chg="mod modVis">
          <ac:chgData name="Xiangtian Ji" userId="f398e8d60a85e881" providerId="Windows Live" clId="Web-{36FD17F2-D5D3-4E2F-8FB5-815610D72FF4}" dt="2024-07-18T07:42:50.366" v="260"/>
          <ac:picMkLst>
            <pc:docMk/>
            <pc:sldMk cId="1248770246" sldId="278"/>
            <ac:picMk id="60" creationId="{5E909FB6-C2E0-0883-0D37-FE40B7697EAA}"/>
          </ac:picMkLst>
        </pc:picChg>
      </pc:sldChg>
      <pc:sldChg chg="addSp delSp modSp">
        <pc:chgData name="Xiangtian Ji" userId="f398e8d60a85e881" providerId="Windows Live" clId="Web-{36FD17F2-D5D3-4E2F-8FB5-815610D72FF4}" dt="2024-07-18T07:27:36.511" v="107" actId="1076"/>
        <pc:sldMkLst>
          <pc:docMk/>
          <pc:sldMk cId="1647932328" sldId="281"/>
        </pc:sldMkLst>
        <pc:spChg chg="add mod">
          <ac:chgData name="Xiangtian Ji" userId="f398e8d60a85e881" providerId="Windows Live" clId="Web-{36FD17F2-D5D3-4E2F-8FB5-815610D72FF4}" dt="2024-07-18T07:25:41.257" v="63" actId="1076"/>
          <ac:spMkLst>
            <pc:docMk/>
            <pc:sldMk cId="1647932328" sldId="281"/>
            <ac:spMk id="4" creationId="{247509C8-B069-9E67-1BD1-4113B1BE8824}"/>
          </ac:spMkLst>
        </pc:spChg>
        <pc:spChg chg="add del mod">
          <ac:chgData name="Xiangtian Ji" userId="f398e8d60a85e881" providerId="Windows Live" clId="Web-{36FD17F2-D5D3-4E2F-8FB5-815610D72FF4}" dt="2024-07-18T07:25:28.929" v="58"/>
          <ac:spMkLst>
            <pc:docMk/>
            <pc:sldMk cId="1647932328" sldId="281"/>
            <ac:spMk id="6" creationId="{6B34E73C-92B6-C0FA-5891-22AD2D27D0B6}"/>
          </ac:spMkLst>
        </pc:spChg>
        <pc:spChg chg="add del mod">
          <ac:chgData name="Xiangtian Ji" userId="f398e8d60a85e881" providerId="Windows Live" clId="Web-{36FD17F2-D5D3-4E2F-8FB5-815610D72FF4}" dt="2024-07-18T07:27:04.760" v="99"/>
          <ac:spMkLst>
            <pc:docMk/>
            <pc:sldMk cId="1647932328" sldId="281"/>
            <ac:spMk id="8" creationId="{1B737A4D-2353-18D5-BADB-01A64437EC47}"/>
          </ac:spMkLst>
        </pc:spChg>
        <pc:spChg chg="add mod">
          <ac:chgData name="Xiangtian Ji" userId="f398e8d60a85e881" providerId="Windows Live" clId="Web-{36FD17F2-D5D3-4E2F-8FB5-815610D72FF4}" dt="2024-07-18T07:27:36.511" v="107" actId="1076"/>
          <ac:spMkLst>
            <pc:docMk/>
            <pc:sldMk cId="1647932328" sldId="281"/>
            <ac:spMk id="10" creationId="{5E56F876-09BC-C344-EFBF-4DCFE55EB13D}"/>
          </ac:spMkLst>
        </pc:spChg>
        <pc:spChg chg="mod">
          <ac:chgData name="Xiangtian Ji" userId="f398e8d60a85e881" providerId="Windows Live" clId="Web-{36FD17F2-D5D3-4E2F-8FB5-815610D72FF4}" dt="2024-07-18T07:27:32.573" v="106" actId="1076"/>
          <ac:spMkLst>
            <pc:docMk/>
            <pc:sldMk cId="1647932328" sldId="281"/>
            <ac:spMk id="12" creationId="{9E815A28-8789-48F6-BD60-EBC21FCA3421}"/>
          </ac:spMkLst>
        </pc:spChg>
        <pc:spChg chg="del">
          <ac:chgData name="Xiangtian Ji" userId="f398e8d60a85e881" providerId="Windows Live" clId="Web-{36FD17F2-D5D3-4E2F-8FB5-815610D72FF4}" dt="2024-07-18T07:25:05.194" v="49"/>
          <ac:spMkLst>
            <pc:docMk/>
            <pc:sldMk cId="1647932328" sldId="281"/>
            <ac:spMk id="15" creationId="{B9374060-6DD2-4918-9D11-6B0C1A00D1D5}"/>
          </ac:spMkLst>
        </pc:spChg>
        <pc:spChg chg="del">
          <ac:chgData name="Xiangtian Ji" userId="f398e8d60a85e881" providerId="Windows Live" clId="Web-{36FD17F2-D5D3-4E2F-8FB5-815610D72FF4}" dt="2024-07-18T07:25:31.929" v="59"/>
          <ac:spMkLst>
            <pc:docMk/>
            <pc:sldMk cId="1647932328" sldId="281"/>
            <ac:spMk id="16" creationId="{C7FF08FB-88AE-4ADE-863F-676AB54977B7}"/>
          </ac:spMkLst>
        </pc:spChg>
        <pc:grpChg chg="add mod">
          <ac:chgData name="Xiangtian Ji" userId="f398e8d60a85e881" providerId="Windows Live" clId="Web-{36FD17F2-D5D3-4E2F-8FB5-815610D72FF4}" dt="2024-07-18T07:27:10.119" v="100" actId="1076"/>
          <ac:grpSpMkLst>
            <pc:docMk/>
            <pc:sldMk cId="1647932328" sldId="281"/>
            <ac:grpSpMk id="11" creationId="{F2F12DC2-2501-41A1-FB6C-C718ED0370B7}"/>
          </ac:grpSpMkLst>
        </pc:grpChg>
        <pc:picChg chg="mod">
          <ac:chgData name="Xiangtian Ji" userId="f398e8d60a85e881" providerId="Windows Live" clId="Web-{36FD17F2-D5D3-4E2F-8FB5-815610D72FF4}" dt="2024-07-18T07:27:20.042" v="103" actId="1076"/>
          <ac:picMkLst>
            <pc:docMk/>
            <pc:sldMk cId="1647932328" sldId="281"/>
            <ac:picMk id="3" creationId="{7184520B-864C-398A-7084-2938FCD3D405}"/>
          </ac:picMkLst>
        </pc:picChg>
      </pc:sldChg>
      <pc:sldChg chg="addSp delSp modSp">
        <pc:chgData name="Xiangtian Ji" userId="f398e8d60a85e881" providerId="Windows Live" clId="Web-{36FD17F2-D5D3-4E2F-8FB5-815610D72FF4}" dt="2024-07-18T07:36:21.589" v="165" actId="14100"/>
        <pc:sldMkLst>
          <pc:docMk/>
          <pc:sldMk cId="3825553695" sldId="283"/>
        </pc:sldMkLst>
        <pc:spChg chg="del">
          <ac:chgData name="Xiangtian Ji" userId="f398e8d60a85e881" providerId="Windows Live" clId="Web-{36FD17F2-D5D3-4E2F-8FB5-815610D72FF4}" dt="2024-07-18T07:33:29.631" v="130"/>
          <ac:spMkLst>
            <pc:docMk/>
            <pc:sldMk cId="3825553695" sldId="283"/>
            <ac:spMk id="4" creationId="{5D7D3F63-ED78-4BD7-BA0C-F9FB22B271A1}"/>
          </ac:spMkLst>
        </pc:spChg>
        <pc:spChg chg="del">
          <ac:chgData name="Xiangtian Ji" userId="f398e8d60a85e881" providerId="Windows Live" clId="Web-{36FD17F2-D5D3-4E2F-8FB5-815610D72FF4}" dt="2024-07-18T07:33:29.631" v="129"/>
          <ac:spMkLst>
            <pc:docMk/>
            <pc:sldMk cId="3825553695" sldId="283"/>
            <ac:spMk id="5" creationId="{92EA25C7-D828-4B17-8126-421C0F00724A}"/>
          </ac:spMkLst>
        </pc:spChg>
        <pc:spChg chg="del">
          <ac:chgData name="Xiangtian Ji" userId="f398e8d60a85e881" providerId="Windows Live" clId="Web-{36FD17F2-D5D3-4E2F-8FB5-815610D72FF4}" dt="2024-07-18T07:33:29.631" v="128"/>
          <ac:spMkLst>
            <pc:docMk/>
            <pc:sldMk cId="3825553695" sldId="283"/>
            <ac:spMk id="7" creationId="{A9E1CBC3-F991-479E-94A1-C299330E7F97}"/>
          </ac:spMkLst>
        </pc:spChg>
        <pc:spChg chg="del">
          <ac:chgData name="Xiangtian Ji" userId="f398e8d60a85e881" providerId="Windows Live" clId="Web-{36FD17F2-D5D3-4E2F-8FB5-815610D72FF4}" dt="2024-07-18T07:33:29.631" v="127"/>
          <ac:spMkLst>
            <pc:docMk/>
            <pc:sldMk cId="3825553695" sldId="283"/>
            <ac:spMk id="8" creationId="{CD0CA528-0F22-4AA1-8608-7EF4E4CF7E27}"/>
          </ac:spMkLst>
        </pc:spChg>
        <pc:spChg chg="del">
          <ac:chgData name="Xiangtian Ji" userId="f398e8d60a85e881" providerId="Windows Live" clId="Web-{36FD17F2-D5D3-4E2F-8FB5-815610D72FF4}" dt="2024-07-18T07:33:29.631" v="125"/>
          <ac:spMkLst>
            <pc:docMk/>
            <pc:sldMk cId="3825553695" sldId="283"/>
            <ac:spMk id="35" creationId="{87BECB6A-0E1F-4182-8EB3-74F7597B582C}"/>
          </ac:spMkLst>
        </pc:spChg>
        <pc:spChg chg="del">
          <ac:chgData name="Xiangtian Ji" userId="f398e8d60a85e881" providerId="Windows Live" clId="Web-{36FD17F2-D5D3-4E2F-8FB5-815610D72FF4}" dt="2024-07-18T07:33:29.631" v="124"/>
          <ac:spMkLst>
            <pc:docMk/>
            <pc:sldMk cId="3825553695" sldId="283"/>
            <ac:spMk id="36" creationId="{09AB8E80-1490-44EC-A103-1458E1AAECAB}"/>
          </ac:spMkLst>
        </pc:spChg>
        <pc:spChg chg="del">
          <ac:chgData name="Xiangtian Ji" userId="f398e8d60a85e881" providerId="Windows Live" clId="Web-{36FD17F2-D5D3-4E2F-8FB5-815610D72FF4}" dt="2024-07-18T07:33:29.631" v="123"/>
          <ac:spMkLst>
            <pc:docMk/>
            <pc:sldMk cId="3825553695" sldId="283"/>
            <ac:spMk id="37" creationId="{3E8F7712-E95C-44FB-8EFB-DBDFB3B34532}"/>
          </ac:spMkLst>
        </pc:spChg>
        <pc:spChg chg="del">
          <ac:chgData name="Xiangtian Ji" userId="f398e8d60a85e881" providerId="Windows Live" clId="Web-{36FD17F2-D5D3-4E2F-8FB5-815610D72FF4}" dt="2024-07-18T07:33:29.631" v="122"/>
          <ac:spMkLst>
            <pc:docMk/>
            <pc:sldMk cId="3825553695" sldId="283"/>
            <ac:spMk id="38" creationId="{4F9D822F-C2D7-44E3-8091-261FC334830B}"/>
          </ac:spMkLst>
        </pc:spChg>
        <pc:spChg chg="del">
          <ac:chgData name="Xiangtian Ji" userId="f398e8d60a85e881" providerId="Windows Live" clId="Web-{36FD17F2-D5D3-4E2F-8FB5-815610D72FF4}" dt="2024-07-18T07:33:29.631" v="121"/>
          <ac:spMkLst>
            <pc:docMk/>
            <pc:sldMk cId="3825553695" sldId="283"/>
            <ac:spMk id="41" creationId="{35A41A9A-CEC7-46AB-B17E-C546156FB152}"/>
          </ac:spMkLst>
        </pc:spChg>
        <pc:spChg chg="del">
          <ac:chgData name="Xiangtian Ji" userId="f398e8d60a85e881" providerId="Windows Live" clId="Web-{36FD17F2-D5D3-4E2F-8FB5-815610D72FF4}" dt="2024-07-18T07:33:29.631" v="120"/>
          <ac:spMkLst>
            <pc:docMk/>
            <pc:sldMk cId="3825553695" sldId="283"/>
            <ac:spMk id="42" creationId="{D3145F96-4574-4374-B1FA-FE546CD24E26}"/>
          </ac:spMkLst>
        </pc:spChg>
        <pc:spChg chg="del">
          <ac:chgData name="Xiangtian Ji" userId="f398e8d60a85e881" providerId="Windows Live" clId="Web-{36FD17F2-D5D3-4E2F-8FB5-815610D72FF4}" dt="2024-07-18T07:33:29.631" v="117"/>
          <ac:spMkLst>
            <pc:docMk/>
            <pc:sldMk cId="3825553695" sldId="283"/>
            <ac:spMk id="52" creationId="{BC00B3E2-0C66-4E52-976B-01652C33B87A}"/>
          </ac:spMkLst>
        </pc:spChg>
        <pc:spChg chg="del">
          <ac:chgData name="Xiangtian Ji" userId="f398e8d60a85e881" providerId="Windows Live" clId="Web-{36FD17F2-D5D3-4E2F-8FB5-815610D72FF4}" dt="2024-07-18T07:33:29.631" v="116"/>
          <ac:spMkLst>
            <pc:docMk/>
            <pc:sldMk cId="3825553695" sldId="283"/>
            <ac:spMk id="53" creationId="{1E8D04D3-783D-4F27-93CC-15F0A059ADC3}"/>
          </ac:spMkLst>
        </pc:spChg>
        <pc:spChg chg="del">
          <ac:chgData name="Xiangtian Ji" userId="f398e8d60a85e881" providerId="Windows Live" clId="Web-{36FD17F2-D5D3-4E2F-8FB5-815610D72FF4}" dt="2024-07-18T07:33:29.631" v="115"/>
          <ac:spMkLst>
            <pc:docMk/>
            <pc:sldMk cId="3825553695" sldId="283"/>
            <ac:spMk id="56" creationId="{26B4F189-E179-4E42-A988-D31AAB1B6DEE}"/>
          </ac:spMkLst>
        </pc:spChg>
        <pc:spChg chg="del">
          <ac:chgData name="Xiangtian Ji" userId="f398e8d60a85e881" providerId="Windows Live" clId="Web-{36FD17F2-D5D3-4E2F-8FB5-815610D72FF4}" dt="2024-07-18T07:33:29.631" v="114"/>
          <ac:spMkLst>
            <pc:docMk/>
            <pc:sldMk cId="3825553695" sldId="283"/>
            <ac:spMk id="59" creationId="{2B3C4686-F50A-42D9-BF05-9365A9FEDDFE}"/>
          </ac:spMkLst>
        </pc:spChg>
        <pc:spChg chg="mod">
          <ac:chgData name="Xiangtian Ji" userId="f398e8d60a85e881" providerId="Windows Live" clId="Web-{36FD17F2-D5D3-4E2F-8FB5-815610D72FF4}" dt="2024-07-18T07:34:37.133" v="152" actId="1076"/>
          <ac:spMkLst>
            <pc:docMk/>
            <pc:sldMk cId="3825553695" sldId="283"/>
            <ac:spMk id="65" creationId="{2A71682D-481E-4C11-970C-342B6E5D93C0}"/>
          </ac:spMkLst>
        </pc:spChg>
        <pc:spChg chg="mod">
          <ac:chgData name="Xiangtian Ji" userId="f398e8d60a85e881" providerId="Windows Live" clId="Web-{36FD17F2-D5D3-4E2F-8FB5-815610D72FF4}" dt="2024-07-18T07:30:11.719" v="113" actId="20577"/>
          <ac:spMkLst>
            <pc:docMk/>
            <pc:sldMk cId="3825553695" sldId="283"/>
            <ac:spMk id="70" creationId="{762583DB-DF2E-4623-921A-AAFB7DFE28E2}"/>
          </ac:spMkLst>
        </pc:spChg>
        <pc:grpChg chg="del">
          <ac:chgData name="Xiangtian Ji" userId="f398e8d60a85e881" providerId="Windows Live" clId="Web-{36FD17F2-D5D3-4E2F-8FB5-815610D72FF4}" dt="2024-07-18T07:33:29.631" v="126"/>
          <ac:grpSpMkLst>
            <pc:docMk/>
            <pc:sldMk cId="3825553695" sldId="283"/>
            <ac:grpSpMk id="9" creationId="{95506C7A-DB01-45EA-8DBF-08DD6D7E9698}"/>
          </ac:grpSpMkLst>
        </pc:grpChg>
        <pc:grpChg chg="del">
          <ac:chgData name="Xiangtian Ji" userId="f398e8d60a85e881" providerId="Windows Live" clId="Web-{36FD17F2-D5D3-4E2F-8FB5-815610D72FF4}" dt="2024-07-18T07:33:29.631" v="119"/>
          <ac:grpSpMkLst>
            <pc:docMk/>
            <pc:sldMk cId="3825553695" sldId="283"/>
            <ac:grpSpMk id="43" creationId="{2C553322-0D72-4642-82A3-E8ED76109872}"/>
          </ac:grpSpMkLst>
        </pc:grpChg>
        <pc:grpChg chg="del">
          <ac:chgData name="Xiangtian Ji" userId="f398e8d60a85e881" providerId="Windows Live" clId="Web-{36FD17F2-D5D3-4E2F-8FB5-815610D72FF4}" dt="2024-07-18T07:33:29.631" v="118"/>
          <ac:grpSpMkLst>
            <pc:docMk/>
            <pc:sldMk cId="3825553695" sldId="283"/>
            <ac:grpSpMk id="46" creationId="{C9CBE6DA-C4D2-41E1-B5F1-524E558D34D5}"/>
          </ac:grpSpMkLst>
        </pc:grpChg>
        <pc:picChg chg="add mod">
          <ac:chgData name="Xiangtian Ji" userId="f398e8d60a85e881" providerId="Windows Live" clId="Web-{36FD17F2-D5D3-4E2F-8FB5-815610D72FF4}" dt="2024-07-18T07:34:30.711" v="149" actId="1076"/>
          <ac:picMkLst>
            <pc:docMk/>
            <pc:sldMk cId="3825553695" sldId="283"/>
            <ac:picMk id="2" creationId="{D3DC775F-9F0F-281D-A005-9531B50CA132}"/>
          </ac:picMkLst>
        </pc:picChg>
        <pc:picChg chg="add mod">
          <ac:chgData name="Xiangtian Ji" userId="f398e8d60a85e881" providerId="Windows Live" clId="Web-{36FD17F2-D5D3-4E2F-8FB5-815610D72FF4}" dt="2024-07-18T07:36:21.589" v="165" actId="14100"/>
          <ac:picMkLst>
            <pc:docMk/>
            <pc:sldMk cId="3825553695" sldId="283"/>
            <ac:picMk id="3" creationId="{E42F0142-B48F-827A-6F9B-240948DC16EF}"/>
          </ac:picMkLst>
        </pc:picChg>
      </pc:sldChg>
      <pc:sldChg chg="modSp">
        <pc:chgData name="Xiangtian Ji" userId="f398e8d60a85e881" providerId="Windows Live" clId="Web-{36FD17F2-D5D3-4E2F-8FB5-815610D72FF4}" dt="2024-07-18T07:46:11.606" v="303" actId="20577"/>
        <pc:sldMkLst>
          <pc:docMk/>
          <pc:sldMk cId="2224976835" sldId="285"/>
        </pc:sldMkLst>
        <pc:spChg chg="mod">
          <ac:chgData name="Xiangtian Ji" userId="f398e8d60a85e881" providerId="Windows Live" clId="Web-{36FD17F2-D5D3-4E2F-8FB5-815610D72FF4}" dt="2024-07-18T07:46:08.278" v="301" actId="1076"/>
          <ac:spMkLst>
            <pc:docMk/>
            <pc:sldMk cId="2224976835" sldId="285"/>
            <ac:spMk id="39" creationId="{E0E85E94-C2A7-41D1-9778-DB759D52D8D0}"/>
          </ac:spMkLst>
        </pc:spChg>
        <pc:spChg chg="mod">
          <ac:chgData name="Xiangtian Ji" userId="f398e8d60a85e881" providerId="Windows Live" clId="Web-{36FD17F2-D5D3-4E2F-8FB5-815610D72FF4}" dt="2024-07-18T07:46:11.606" v="303" actId="20577"/>
          <ac:spMkLst>
            <pc:docMk/>
            <pc:sldMk cId="2224976835" sldId="285"/>
            <ac:spMk id="40" creationId="{042E124B-6A2C-4258-B24D-7B8C79CFAD0C}"/>
          </ac:spMkLst>
        </pc:spChg>
      </pc:sldChg>
      <pc:sldChg chg="modSp">
        <pc:chgData name="Xiangtian Ji" userId="f398e8d60a85e881" providerId="Windows Live" clId="Web-{36FD17F2-D5D3-4E2F-8FB5-815610D72FF4}" dt="2024-07-18T07:46:28.029" v="304" actId="1076"/>
        <pc:sldMkLst>
          <pc:docMk/>
          <pc:sldMk cId="3591669583" sldId="286"/>
        </pc:sldMkLst>
        <pc:picChg chg="mod">
          <ac:chgData name="Xiangtian Ji" userId="f398e8d60a85e881" providerId="Windows Live" clId="Web-{36FD17F2-D5D3-4E2F-8FB5-815610D72FF4}" dt="2024-07-18T07:46:28.029" v="304" actId="1076"/>
          <ac:picMkLst>
            <pc:docMk/>
            <pc:sldMk cId="3591669583" sldId="286"/>
            <ac:picMk id="54" creationId="{B23BD1A6-6AF1-DDD2-27E6-F9B067A2B4CD}"/>
          </ac:picMkLst>
        </pc:picChg>
      </pc:sldChg>
      <pc:sldChg chg="modSp">
        <pc:chgData name="Xiangtian Ji" userId="f398e8d60a85e881" providerId="Windows Live" clId="Web-{36FD17F2-D5D3-4E2F-8FB5-815610D72FF4}" dt="2024-07-18T07:24:46.943" v="48"/>
        <pc:sldMkLst>
          <pc:docMk/>
          <pc:sldMk cId="2764802542" sldId="287"/>
        </pc:sldMkLst>
        <pc:spChg chg="mod">
          <ac:chgData name="Xiangtian Ji" userId="f398e8d60a85e881" providerId="Windows Live" clId="Web-{36FD17F2-D5D3-4E2F-8FB5-815610D72FF4}" dt="2024-07-18T07:24:46.943" v="48"/>
          <ac:spMkLst>
            <pc:docMk/>
            <pc:sldMk cId="2764802542" sldId="287"/>
            <ac:spMk id="7" creationId="{F2C6155B-319B-46E3-A0E8-DA9F0638E965}"/>
          </ac:spMkLst>
        </pc:spChg>
      </pc:sldChg>
    </pc:docChg>
  </pc:docChgLst>
  <pc:docChgLst>
    <pc:chgData name="来宾用户" providerId="Windows Live" clId="Web-{DB14D0B9-EBBD-4815-9202-483D12280A65}"/>
    <pc:docChg chg="modSld">
      <pc:chgData name="来宾用户" userId="" providerId="Windows Live" clId="Web-{DB14D0B9-EBBD-4815-9202-483D12280A65}" dt="2024-07-17T18:41:05.655" v="355" actId="14100"/>
      <pc:docMkLst>
        <pc:docMk/>
      </pc:docMkLst>
      <pc:sldChg chg="modSp">
        <pc:chgData name="来宾用户" userId="" providerId="Windows Live" clId="Web-{DB14D0B9-EBBD-4815-9202-483D12280A65}" dt="2024-07-17T17:36:38.428" v="33" actId="1076"/>
        <pc:sldMkLst>
          <pc:docMk/>
          <pc:sldMk cId="3078697499" sldId="256"/>
        </pc:sldMkLst>
        <pc:spChg chg="mod">
          <ac:chgData name="来宾用户" userId="" providerId="Windows Live" clId="Web-{DB14D0B9-EBBD-4815-9202-483D12280A65}" dt="2024-07-17T17:36:38.428" v="33" actId="1076"/>
          <ac:spMkLst>
            <pc:docMk/>
            <pc:sldMk cId="3078697499" sldId="256"/>
            <ac:spMk id="8" creationId="{02ADD9E5-50A3-4415-BC74-979C07E497C3}"/>
          </ac:spMkLst>
        </pc:spChg>
      </pc:sldChg>
      <pc:sldChg chg="delSp modSp">
        <pc:chgData name="来宾用户" userId="" providerId="Windows Live" clId="Web-{DB14D0B9-EBBD-4815-9202-483D12280A65}" dt="2024-07-17T17:48:53.651" v="136" actId="1076"/>
        <pc:sldMkLst>
          <pc:docMk/>
          <pc:sldMk cId="1031495645" sldId="257"/>
        </pc:sldMkLst>
        <pc:spChg chg="del mod">
          <ac:chgData name="来宾用户" userId="" providerId="Windows Live" clId="Web-{DB14D0B9-EBBD-4815-9202-483D12280A65}" dt="2024-07-17T17:42:35.532" v="82"/>
          <ac:spMkLst>
            <pc:docMk/>
            <pc:sldMk cId="1031495645" sldId="257"/>
            <ac:spMk id="100" creationId="{2C1ABB9D-00F0-405A-A9E3-021EC004E62B}"/>
          </ac:spMkLst>
        </pc:spChg>
        <pc:spChg chg="mod">
          <ac:chgData name="来宾用户" userId="" providerId="Windows Live" clId="Web-{DB14D0B9-EBBD-4815-9202-483D12280A65}" dt="2024-07-17T17:43:06.501" v="95" actId="1076"/>
          <ac:spMkLst>
            <pc:docMk/>
            <pc:sldMk cId="1031495645" sldId="257"/>
            <ac:spMk id="101" creationId="{C7C142F0-9FF2-49CF-B975-95516E1AD70F}"/>
          </ac:spMkLst>
        </pc:spChg>
        <pc:spChg chg="del mod">
          <ac:chgData name="来宾用户" userId="" providerId="Windows Live" clId="Web-{DB14D0B9-EBBD-4815-9202-483D12280A65}" dt="2024-07-17T17:42:38.954" v="85"/>
          <ac:spMkLst>
            <pc:docMk/>
            <pc:sldMk cId="1031495645" sldId="257"/>
            <ac:spMk id="102" creationId="{083F0E12-F4FD-4909-87DF-C9815581DAE5}"/>
          </ac:spMkLst>
        </pc:spChg>
        <pc:spChg chg="mod">
          <ac:chgData name="来宾用户" userId="" providerId="Windows Live" clId="Web-{DB14D0B9-EBBD-4815-9202-483D12280A65}" dt="2024-07-17T17:43:13.720" v="96" actId="1076"/>
          <ac:spMkLst>
            <pc:docMk/>
            <pc:sldMk cId="1031495645" sldId="257"/>
            <ac:spMk id="103" creationId="{03D15432-4BEC-4931-AF1B-F64D2A3DBFA2}"/>
          </ac:spMkLst>
        </pc:spChg>
        <pc:spChg chg="del mod">
          <ac:chgData name="来宾用户" userId="" providerId="Windows Live" clId="Web-{DB14D0B9-EBBD-4815-9202-483D12280A65}" dt="2024-07-17T17:42:42.751" v="88"/>
          <ac:spMkLst>
            <pc:docMk/>
            <pc:sldMk cId="1031495645" sldId="257"/>
            <ac:spMk id="104" creationId="{81857594-2E52-4A8B-989E-42BBA966C803}"/>
          </ac:spMkLst>
        </pc:spChg>
        <pc:spChg chg="mod">
          <ac:chgData name="来宾用户" userId="" providerId="Windows Live" clId="Web-{DB14D0B9-EBBD-4815-9202-483D12280A65}" dt="2024-07-17T17:48:53.651" v="136" actId="1076"/>
          <ac:spMkLst>
            <pc:docMk/>
            <pc:sldMk cId="1031495645" sldId="257"/>
            <ac:spMk id="105" creationId="{BBE1D7F9-5CF7-41FE-9F02-F3198D1E0373}"/>
          </ac:spMkLst>
        </pc:spChg>
      </pc:sldChg>
      <pc:sldChg chg="modSp">
        <pc:chgData name="来宾用户" userId="" providerId="Windows Live" clId="Web-{DB14D0B9-EBBD-4815-9202-483D12280A65}" dt="2024-07-17T18:41:05.655" v="355" actId="14100"/>
        <pc:sldMkLst>
          <pc:docMk/>
          <pc:sldMk cId="3340159576" sldId="261"/>
        </pc:sldMkLst>
        <pc:spChg chg="mod">
          <ac:chgData name="来宾用户" userId="" providerId="Windows Live" clId="Web-{DB14D0B9-EBBD-4815-9202-483D12280A65}" dt="2024-07-17T18:26:07.319" v="283" actId="1076"/>
          <ac:spMkLst>
            <pc:docMk/>
            <pc:sldMk cId="3340159576" sldId="261"/>
            <ac:spMk id="2" creationId="{5D62D5C7-5292-D0F6-2F0F-CD7B48DC3694}"/>
          </ac:spMkLst>
        </pc:spChg>
        <pc:spChg chg="mod">
          <ac:chgData name="来宾用户" userId="" providerId="Windows Live" clId="Web-{DB14D0B9-EBBD-4815-9202-483D12280A65}" dt="2024-07-17T18:31:41.374" v="322" actId="1076"/>
          <ac:spMkLst>
            <pc:docMk/>
            <pc:sldMk cId="3340159576" sldId="261"/>
            <ac:spMk id="38" creationId="{FD663E52-F5B2-47F5-85D0-2D2B2E0ADEAA}"/>
          </ac:spMkLst>
        </pc:spChg>
        <pc:spChg chg="mod">
          <ac:chgData name="来宾用户" userId="" providerId="Windows Live" clId="Web-{DB14D0B9-EBBD-4815-9202-483D12280A65}" dt="2024-07-17T18:41:05.655" v="355" actId="14100"/>
          <ac:spMkLst>
            <pc:docMk/>
            <pc:sldMk cId="3340159576" sldId="261"/>
            <ac:spMk id="51" creationId="{DE30A731-5D56-4F84-B5A4-E3C4FE81E381}"/>
          </ac:spMkLst>
        </pc:spChg>
        <pc:spChg chg="mod">
          <ac:chgData name="来宾用户" userId="" providerId="Windows Live" clId="Web-{DB14D0B9-EBBD-4815-9202-483D12280A65}" dt="2024-07-17T18:18:48.542" v="217"/>
          <ac:spMkLst>
            <pc:docMk/>
            <pc:sldMk cId="3340159576" sldId="261"/>
            <ac:spMk id="52" creationId="{B6BB4533-D5B9-459A-8ED6-2D158EDF4E2C}"/>
          </ac:spMkLst>
        </pc:spChg>
        <pc:spChg chg="mod">
          <ac:chgData name="来宾用户" userId="" providerId="Windows Live" clId="Web-{DB14D0B9-EBBD-4815-9202-483D12280A65}" dt="2024-07-17T18:32:40.173" v="341" actId="20577"/>
          <ac:spMkLst>
            <pc:docMk/>
            <pc:sldMk cId="3340159576" sldId="261"/>
            <ac:spMk id="53" creationId="{58C5F663-3F19-4814-AC52-03C07A1F1ACF}"/>
          </ac:spMkLst>
        </pc:spChg>
        <pc:spChg chg="mod">
          <ac:chgData name="来宾用户" userId="" providerId="Windows Live" clId="Web-{DB14D0B9-EBBD-4815-9202-483D12280A65}" dt="2024-07-17T18:26:56.804" v="287" actId="1076"/>
          <ac:spMkLst>
            <pc:docMk/>
            <pc:sldMk cId="3340159576" sldId="261"/>
            <ac:spMk id="54" creationId="{3B768B25-4D33-4223-8477-540C857AC654}"/>
          </ac:spMkLst>
        </pc:spChg>
        <pc:spChg chg="mod">
          <ac:chgData name="来宾用户" userId="" providerId="Windows Live" clId="Web-{DB14D0B9-EBBD-4815-9202-483D12280A65}" dt="2024-07-17T18:33:00.189" v="345" actId="20577"/>
          <ac:spMkLst>
            <pc:docMk/>
            <pc:sldMk cId="3340159576" sldId="261"/>
            <ac:spMk id="55" creationId="{3EC45DE9-8162-4C93-A3D9-E4359FE23576}"/>
          </ac:spMkLst>
        </pc:spChg>
        <pc:spChg chg="mod">
          <ac:chgData name="来宾用户" userId="" providerId="Windows Live" clId="Web-{DB14D0B9-EBBD-4815-9202-483D12280A65}" dt="2024-07-17T18:20:54.061" v="250" actId="1076"/>
          <ac:spMkLst>
            <pc:docMk/>
            <pc:sldMk cId="3340159576" sldId="261"/>
            <ac:spMk id="56" creationId="{9FFF9360-14B2-4373-BAE0-0D61B3960A3A}"/>
          </ac:spMkLst>
        </pc:spChg>
        <pc:spChg chg="mod">
          <ac:chgData name="来宾用户" userId="" providerId="Windows Live" clId="Web-{DB14D0B9-EBBD-4815-9202-483D12280A65}" dt="2024-07-17T18:34:17.175" v="352" actId="20577"/>
          <ac:spMkLst>
            <pc:docMk/>
            <pc:sldMk cId="3340159576" sldId="261"/>
            <ac:spMk id="57" creationId="{7412A343-E65C-4D11-AFF7-4C23F482BA3C}"/>
          </ac:spMkLst>
        </pc:spChg>
        <pc:grpChg chg="mod">
          <ac:chgData name="来宾用户" userId="" providerId="Windows Live" clId="Web-{DB14D0B9-EBBD-4815-9202-483D12280A65}" dt="2024-07-17T18:26:20.538" v="284" actId="1076"/>
          <ac:grpSpMkLst>
            <pc:docMk/>
            <pc:sldMk cId="3340159576" sldId="261"/>
            <ac:grpSpMk id="24" creationId="{BAF885E3-3E5F-495E-9DFF-F1D8A24B077F}"/>
          </ac:grpSpMkLst>
        </pc:grpChg>
        <pc:grpChg chg="mod">
          <ac:chgData name="来宾用户" userId="" providerId="Windows Live" clId="Web-{DB14D0B9-EBBD-4815-9202-483D12280A65}" dt="2024-07-17T18:20:54.045" v="249" actId="1076"/>
          <ac:grpSpMkLst>
            <pc:docMk/>
            <pc:sldMk cId="3340159576" sldId="261"/>
            <ac:grpSpMk id="29" creationId="{5DAC55C1-D814-4C4B-9D5B-F02DEFCCD0E6}"/>
          </ac:grpSpMkLst>
        </pc:grpChg>
        <pc:grpChg chg="mod">
          <ac:chgData name="来宾用户" userId="" providerId="Windows Live" clId="Web-{DB14D0B9-EBBD-4815-9202-483D12280A65}" dt="2024-07-17T18:27:01.617" v="288" actId="1076"/>
          <ac:grpSpMkLst>
            <pc:docMk/>
            <pc:sldMk cId="3340159576" sldId="261"/>
            <ac:grpSpMk id="35" creationId="{4EB9ACFB-1C45-46E1-B430-02C69E703F26}"/>
          </ac:grpSpMkLst>
        </pc:grpChg>
      </pc:sldChg>
      <pc:sldChg chg="modSp">
        <pc:chgData name="来宾用户" userId="" providerId="Windows Live" clId="Web-{DB14D0B9-EBBD-4815-9202-483D12280A65}" dt="2024-07-17T17:42:24.281" v="79" actId="20577"/>
        <pc:sldMkLst>
          <pc:docMk/>
          <pc:sldMk cId="3825553695" sldId="283"/>
        </pc:sldMkLst>
        <pc:spChg chg="mod">
          <ac:chgData name="来宾用户" userId="" providerId="Windows Live" clId="Web-{DB14D0B9-EBBD-4815-9202-483D12280A65}" dt="2024-07-17T17:42:24.281" v="79" actId="20577"/>
          <ac:spMkLst>
            <pc:docMk/>
            <pc:sldMk cId="3825553695" sldId="283"/>
            <ac:spMk id="65" creationId="{2A71682D-481E-4C11-970C-342B6E5D93C0}"/>
          </ac:spMkLst>
        </pc:spChg>
      </pc:sldChg>
      <pc:sldChg chg="addSp delSp modSp">
        <pc:chgData name="来宾用户" userId="" providerId="Windows Live" clId="Web-{DB14D0B9-EBBD-4815-9202-483D12280A65}" dt="2024-07-17T17:53:04.454" v="202" actId="1076"/>
        <pc:sldMkLst>
          <pc:docMk/>
          <pc:sldMk cId="790163843" sldId="284"/>
        </pc:sldMkLst>
        <pc:spChg chg="del mod">
          <ac:chgData name="来宾用户" userId="" providerId="Windows Live" clId="Web-{DB14D0B9-EBBD-4815-9202-483D12280A65}" dt="2024-07-17T17:50:39.638" v="160"/>
          <ac:spMkLst>
            <pc:docMk/>
            <pc:sldMk cId="790163843" sldId="284"/>
            <ac:spMk id="2" creationId="{45249E8A-D54E-B0F1-7633-3D4E541C89AA}"/>
          </ac:spMkLst>
        </pc:spChg>
        <pc:spChg chg="add mod">
          <ac:chgData name="来宾用户" userId="" providerId="Windows Live" clId="Web-{DB14D0B9-EBBD-4815-9202-483D12280A65}" dt="2024-07-17T17:53:04.454" v="202" actId="1076"/>
          <ac:spMkLst>
            <pc:docMk/>
            <pc:sldMk cId="790163843" sldId="284"/>
            <ac:spMk id="3" creationId="{44194361-D63C-120B-9265-5FDC82927E5E}"/>
          </ac:spMkLst>
        </pc:spChg>
        <pc:spChg chg="add mod">
          <ac:chgData name="来宾用户" userId="" providerId="Windows Live" clId="Web-{DB14D0B9-EBBD-4815-9202-483D12280A65}" dt="2024-07-17T17:52:58.157" v="201" actId="1076"/>
          <ac:spMkLst>
            <pc:docMk/>
            <pc:sldMk cId="790163843" sldId="284"/>
            <ac:spMk id="6" creationId="{DD5619D8-F666-EE09-8F26-DEDE5500BD3B}"/>
          </ac:spMkLst>
        </pc:spChg>
        <pc:spChg chg="mod">
          <ac:chgData name="来宾用户" userId="" providerId="Windows Live" clId="Web-{DB14D0B9-EBBD-4815-9202-483D12280A65}" dt="2024-07-17T17:52:49.157" v="200" actId="20577"/>
          <ac:spMkLst>
            <pc:docMk/>
            <pc:sldMk cId="790163843" sldId="284"/>
            <ac:spMk id="65" creationId="{2A71682D-481E-4C11-970C-342B6E5D93C0}"/>
          </ac:spMkLst>
        </pc:spChg>
      </pc:sldChg>
    </pc:docChg>
  </pc:docChgLst>
  <pc:docChgLst>
    <pc:chgData name="Xiangtian Ji" userId="f398e8d60a85e881" providerId="Windows Live" clId="Web-{D9126CCE-3408-4472-9147-31A77C5B11BA}"/>
    <pc:docChg chg="addSld delSld modSld sldOrd">
      <pc:chgData name="Xiangtian Ji" userId="f398e8d60a85e881" providerId="Windows Live" clId="Web-{D9126CCE-3408-4472-9147-31A77C5B11BA}" dt="2024-07-18T13:14:23.884" v="234" actId="14100"/>
      <pc:docMkLst>
        <pc:docMk/>
      </pc:docMkLst>
      <pc:sldChg chg="addSp delSp modSp add del ord">
        <pc:chgData name="Xiangtian Ji" userId="f398e8d60a85e881" providerId="Windows Live" clId="Web-{D9126CCE-3408-4472-9147-31A77C5B11BA}" dt="2024-07-18T13:05:06.596" v="191"/>
        <pc:sldMkLst>
          <pc:docMk/>
          <pc:sldMk cId="3078697499" sldId="256"/>
        </pc:sldMkLst>
        <pc:spChg chg="del">
          <ac:chgData name="Xiangtian Ji" userId="f398e8d60a85e881" providerId="Windows Live" clId="Web-{D9126CCE-3408-4472-9147-31A77C5B11BA}" dt="2024-07-18T12:53:18.156" v="46"/>
          <ac:spMkLst>
            <pc:docMk/>
            <pc:sldMk cId="3078697499" sldId="256"/>
            <ac:spMk id="3" creationId="{EF0D316F-EBE6-9553-BFED-6CEE88CFA7CF}"/>
          </ac:spMkLst>
        </pc:spChg>
        <pc:spChg chg="mod">
          <ac:chgData name="Xiangtian Ji" userId="f398e8d60a85e881" providerId="Windows Live" clId="Web-{D9126CCE-3408-4472-9147-31A77C5B11BA}" dt="2024-07-18T12:53:59.066" v="62" actId="1076"/>
          <ac:spMkLst>
            <pc:docMk/>
            <pc:sldMk cId="3078697499" sldId="256"/>
            <ac:spMk id="8" creationId="{02ADD9E5-50A3-4415-BC74-979C07E497C3}"/>
          </ac:spMkLst>
        </pc:spChg>
        <pc:picChg chg="add mod ord">
          <ac:chgData name="Xiangtian Ji" userId="f398e8d60a85e881" providerId="Windows Live" clId="Web-{D9126CCE-3408-4472-9147-31A77C5B11BA}" dt="2024-07-18T12:54:04.488" v="63" actId="1076"/>
          <ac:picMkLst>
            <pc:docMk/>
            <pc:sldMk cId="3078697499" sldId="256"/>
            <ac:picMk id="5" creationId="{C2969CBB-D82A-5B92-ACD8-1FC56B008688}"/>
          </ac:picMkLst>
        </pc:picChg>
      </pc:sldChg>
      <pc:sldChg chg="addSp delSp modSp del">
        <pc:chgData name="Xiangtian Ji" userId="f398e8d60a85e881" providerId="Windows Live" clId="Web-{D9126CCE-3408-4472-9147-31A77C5B11BA}" dt="2024-07-18T13:04:35.656" v="188"/>
        <pc:sldMkLst>
          <pc:docMk/>
          <pc:sldMk cId="1031495645" sldId="257"/>
        </pc:sldMkLst>
        <pc:spChg chg="add del">
          <ac:chgData name="Xiangtian Ji" userId="f398e8d60a85e881" providerId="Windows Live" clId="Web-{D9126CCE-3408-4472-9147-31A77C5B11BA}" dt="2024-07-18T12:51:24.836" v="36"/>
          <ac:spMkLst>
            <pc:docMk/>
            <pc:sldMk cId="1031495645" sldId="257"/>
            <ac:spMk id="101" creationId="{C7C142F0-9FF2-49CF-B975-95516E1AD70F}"/>
          </ac:spMkLst>
        </pc:spChg>
        <pc:spChg chg="add del">
          <ac:chgData name="Xiangtian Ji" userId="f398e8d60a85e881" providerId="Windows Live" clId="Web-{D9126CCE-3408-4472-9147-31A77C5B11BA}" dt="2024-07-18T12:51:24.836" v="35"/>
          <ac:spMkLst>
            <pc:docMk/>
            <pc:sldMk cId="1031495645" sldId="257"/>
            <ac:spMk id="103" creationId="{03D15432-4BEC-4931-AF1B-F64D2A3DBFA2}"/>
          </ac:spMkLst>
        </pc:spChg>
        <pc:spChg chg="add del">
          <ac:chgData name="Xiangtian Ji" userId="f398e8d60a85e881" providerId="Windows Live" clId="Web-{D9126CCE-3408-4472-9147-31A77C5B11BA}" dt="2024-07-18T12:51:24.836" v="34"/>
          <ac:spMkLst>
            <pc:docMk/>
            <pc:sldMk cId="1031495645" sldId="257"/>
            <ac:spMk id="105" creationId="{BBE1D7F9-5CF7-41FE-9F02-F3198D1E0373}"/>
          </ac:spMkLst>
        </pc:spChg>
        <pc:spChg chg="add del">
          <ac:chgData name="Xiangtian Ji" userId="f398e8d60a85e881" providerId="Windows Live" clId="Web-{D9126CCE-3408-4472-9147-31A77C5B11BA}" dt="2024-07-18T12:51:24.836" v="33"/>
          <ac:spMkLst>
            <pc:docMk/>
            <pc:sldMk cId="1031495645" sldId="257"/>
            <ac:spMk id="155" creationId="{07F2B3B0-D968-FD35-0224-32FB0E51E877}"/>
          </ac:spMkLst>
        </pc:spChg>
        <pc:grpChg chg="add del">
          <ac:chgData name="Xiangtian Ji" userId="f398e8d60a85e881" providerId="Windows Live" clId="Web-{D9126CCE-3408-4472-9147-31A77C5B11BA}" dt="2024-07-18T12:51:24.836" v="38"/>
          <ac:grpSpMkLst>
            <pc:docMk/>
            <pc:sldMk cId="1031495645" sldId="257"/>
            <ac:grpSpMk id="80" creationId="{BD0B1ABD-7E6A-46CA-9D89-2D0D1F4547AA}"/>
          </ac:grpSpMkLst>
        </pc:grpChg>
        <pc:grpChg chg="add del">
          <ac:chgData name="Xiangtian Ji" userId="f398e8d60a85e881" providerId="Windows Live" clId="Web-{D9126CCE-3408-4472-9147-31A77C5B11BA}" dt="2024-07-18T12:51:24.836" v="37"/>
          <ac:grpSpMkLst>
            <pc:docMk/>
            <pc:sldMk cId="1031495645" sldId="257"/>
            <ac:grpSpMk id="97" creationId="{C8B6855F-7FC5-4405-95DD-2699146FF49D}"/>
          </ac:grpSpMkLst>
        </pc:grpChg>
        <pc:picChg chg="add del mod">
          <ac:chgData name="Xiangtian Ji" userId="f398e8d60a85e881" providerId="Windows Live" clId="Web-{D9126CCE-3408-4472-9147-31A77C5B11BA}" dt="2024-07-18T12:51:08.023" v="24"/>
          <ac:picMkLst>
            <pc:docMk/>
            <pc:sldMk cId="1031495645" sldId="257"/>
            <ac:picMk id="3" creationId="{1916FC5D-650C-50BB-2AA7-71590B9CAF43}"/>
          </ac:picMkLst>
        </pc:picChg>
        <pc:picChg chg="add del mod">
          <ac:chgData name="Xiangtian Ji" userId="f398e8d60a85e881" providerId="Windows Live" clId="Web-{D9126CCE-3408-4472-9147-31A77C5B11BA}" dt="2024-07-18T12:51:41.197" v="40"/>
          <ac:picMkLst>
            <pc:docMk/>
            <pc:sldMk cId="1031495645" sldId="257"/>
            <ac:picMk id="4" creationId="{793B7E58-1041-6172-E713-67A78857FCCA}"/>
          </ac:picMkLst>
        </pc:picChg>
        <pc:picChg chg="add del">
          <ac:chgData name="Xiangtian Ji" userId="f398e8d60a85e881" providerId="Windows Live" clId="Web-{D9126CCE-3408-4472-9147-31A77C5B11BA}" dt="2024-07-18T12:51:24.836" v="32"/>
          <ac:picMkLst>
            <pc:docMk/>
            <pc:sldMk cId="1031495645" sldId="257"/>
            <ac:picMk id="5" creationId="{A9937571-78F9-105A-17CD-454C64A10209}"/>
          </ac:picMkLst>
        </pc:picChg>
        <pc:picChg chg="add mod">
          <ac:chgData name="Xiangtian Ji" userId="f398e8d60a85e881" providerId="Windows Live" clId="Web-{D9126CCE-3408-4472-9147-31A77C5B11BA}" dt="2024-07-18T12:51:58.135" v="45" actId="1076"/>
          <ac:picMkLst>
            <pc:docMk/>
            <pc:sldMk cId="1031495645" sldId="257"/>
            <ac:picMk id="6" creationId="{816768B5-9471-F7AF-69DF-9D5182264572}"/>
          </ac:picMkLst>
        </pc:picChg>
      </pc:sldChg>
      <pc:sldChg chg="del">
        <pc:chgData name="Xiangtian Ji" userId="f398e8d60a85e881" providerId="Windows Live" clId="Web-{D9126CCE-3408-4472-9147-31A77C5B11BA}" dt="2024-07-18T13:06:23.898" v="193"/>
        <pc:sldMkLst>
          <pc:docMk/>
          <pc:sldMk cId="898190443" sldId="259"/>
        </pc:sldMkLst>
      </pc:sldChg>
      <pc:sldChg chg="addSp delSp modSp">
        <pc:chgData name="Xiangtian Ji" userId="f398e8d60a85e881" providerId="Windows Live" clId="Web-{D9126CCE-3408-4472-9147-31A77C5B11BA}" dt="2024-07-18T12:55:15.164" v="83" actId="1076"/>
        <pc:sldMkLst>
          <pc:docMk/>
          <pc:sldMk cId="1647932328" sldId="281"/>
        </pc:sldMkLst>
        <pc:spChg chg="del topLvl">
          <ac:chgData name="Xiangtian Ji" userId="f398e8d60a85e881" providerId="Windows Live" clId="Web-{D9126CCE-3408-4472-9147-31A77C5B11BA}" dt="2024-07-18T12:55:06.601" v="78"/>
          <ac:spMkLst>
            <pc:docMk/>
            <pc:sldMk cId="1647932328" sldId="281"/>
            <ac:spMk id="4" creationId="{247509C8-B069-9E67-1BD1-4113B1BE8824}"/>
          </ac:spMkLst>
        </pc:spChg>
        <pc:spChg chg="topLvl">
          <ac:chgData name="Xiangtian Ji" userId="f398e8d60a85e881" providerId="Windows Live" clId="Web-{D9126CCE-3408-4472-9147-31A77C5B11BA}" dt="2024-07-18T12:55:06.601" v="78"/>
          <ac:spMkLst>
            <pc:docMk/>
            <pc:sldMk cId="1647932328" sldId="281"/>
            <ac:spMk id="10" creationId="{5E56F876-09BC-C344-EFBF-4DCFE55EB13D}"/>
          </ac:spMkLst>
        </pc:spChg>
        <pc:grpChg chg="add del">
          <ac:chgData name="Xiangtian Ji" userId="f398e8d60a85e881" providerId="Windows Live" clId="Web-{D9126CCE-3408-4472-9147-31A77C5B11BA}" dt="2024-07-18T12:55:06.601" v="78"/>
          <ac:grpSpMkLst>
            <pc:docMk/>
            <pc:sldMk cId="1647932328" sldId="281"/>
            <ac:grpSpMk id="11" creationId="{F2F12DC2-2501-41A1-FB6C-C718ED0370B7}"/>
          </ac:grpSpMkLst>
        </pc:grpChg>
        <pc:picChg chg="add del">
          <ac:chgData name="Xiangtian Ji" userId="f398e8d60a85e881" providerId="Windows Live" clId="Web-{D9126CCE-3408-4472-9147-31A77C5B11BA}" dt="2024-07-18T12:54:59.648" v="76"/>
          <ac:picMkLst>
            <pc:docMk/>
            <pc:sldMk cId="1647932328" sldId="281"/>
            <ac:picMk id="5" creationId="{2E8ADB6A-D762-0FC3-A8E4-F096E7D14168}"/>
          </ac:picMkLst>
        </pc:picChg>
        <pc:picChg chg="add del mod ord">
          <ac:chgData name="Xiangtian Ji" userId="f398e8d60a85e881" providerId="Windows Live" clId="Web-{D9126CCE-3408-4472-9147-31A77C5B11BA}" dt="2024-07-18T12:54:39.146" v="75"/>
          <ac:picMkLst>
            <pc:docMk/>
            <pc:sldMk cId="1647932328" sldId="281"/>
            <ac:picMk id="7" creationId="{88CDF3C5-B60C-CB8E-B7A1-86F4F78B0FD0}"/>
          </ac:picMkLst>
        </pc:picChg>
        <pc:picChg chg="add mod ord">
          <ac:chgData name="Xiangtian Ji" userId="f398e8d60a85e881" providerId="Windows Live" clId="Web-{D9126CCE-3408-4472-9147-31A77C5B11BA}" dt="2024-07-18T12:55:15.164" v="83" actId="1076"/>
          <ac:picMkLst>
            <pc:docMk/>
            <pc:sldMk cId="1647932328" sldId="281"/>
            <ac:picMk id="9" creationId="{5C921F0D-8C1A-48A2-AE68-2B518813F51A}"/>
          </ac:picMkLst>
        </pc:picChg>
      </pc:sldChg>
      <pc:sldChg chg="addSp delSp modSp">
        <pc:chgData name="Xiangtian Ji" userId="f398e8d60a85e881" providerId="Windows Live" clId="Web-{D9126CCE-3408-4472-9147-31A77C5B11BA}" dt="2024-07-18T12:59:00.414" v="114"/>
        <pc:sldMkLst>
          <pc:docMk/>
          <pc:sldMk cId="3825553695" sldId="283"/>
        </pc:sldMkLst>
        <pc:spChg chg="add del mod ord">
          <ac:chgData name="Xiangtian Ji" userId="f398e8d60a85e881" providerId="Windows Live" clId="Web-{D9126CCE-3408-4472-9147-31A77C5B11BA}" dt="2024-07-18T12:59:00.414" v="114"/>
          <ac:spMkLst>
            <pc:docMk/>
            <pc:sldMk cId="3825553695" sldId="283"/>
            <ac:spMk id="6" creationId="{D4C6C5B3-5CB4-5AC2-B5E3-2CF42394EA78}"/>
          </ac:spMkLst>
        </pc:spChg>
        <pc:spChg chg="ord">
          <ac:chgData name="Xiangtian Ji" userId="f398e8d60a85e881" providerId="Windows Live" clId="Web-{D9126CCE-3408-4472-9147-31A77C5B11BA}" dt="2024-07-18T12:58:38.116" v="104"/>
          <ac:spMkLst>
            <pc:docMk/>
            <pc:sldMk cId="3825553695" sldId="283"/>
            <ac:spMk id="65" creationId="{2A71682D-481E-4C11-970C-342B6E5D93C0}"/>
          </ac:spMkLst>
        </pc:spChg>
        <pc:spChg chg="ord">
          <ac:chgData name="Xiangtian Ji" userId="f398e8d60a85e881" providerId="Windows Live" clId="Web-{D9126CCE-3408-4472-9147-31A77C5B11BA}" dt="2024-07-18T12:58:38.303" v="105"/>
          <ac:spMkLst>
            <pc:docMk/>
            <pc:sldMk cId="3825553695" sldId="283"/>
            <ac:spMk id="70" creationId="{762583DB-DF2E-4623-921A-AAFB7DFE28E2}"/>
          </ac:spMkLst>
        </pc:spChg>
        <pc:picChg chg="add del mod">
          <ac:chgData name="Xiangtian Ji" userId="f398e8d60a85e881" providerId="Windows Live" clId="Web-{D9126CCE-3408-4472-9147-31A77C5B11BA}" dt="2024-07-18T12:56:54.859" v="86"/>
          <ac:picMkLst>
            <pc:docMk/>
            <pc:sldMk cId="3825553695" sldId="283"/>
            <ac:picMk id="4" creationId="{20778C1E-F06D-F09F-D3A5-96FEAE186B54}"/>
          </ac:picMkLst>
        </pc:picChg>
        <pc:picChg chg="add del mod">
          <ac:chgData name="Xiangtian Ji" userId="f398e8d60a85e881" providerId="Windows Live" clId="Web-{D9126CCE-3408-4472-9147-31A77C5B11BA}" dt="2024-07-18T12:57:26.892" v="94"/>
          <ac:picMkLst>
            <pc:docMk/>
            <pc:sldMk cId="3825553695" sldId="283"/>
            <ac:picMk id="5" creationId="{44DBC109-66C8-8C65-8D66-118D110E07EC}"/>
          </ac:picMkLst>
        </pc:picChg>
      </pc:sldChg>
      <pc:sldChg chg="modSp del">
        <pc:chgData name="Xiangtian Ji" userId="f398e8d60a85e881" providerId="Windows Live" clId="Web-{D9126CCE-3408-4472-9147-31A77C5B11BA}" dt="2024-07-18T13:13:32.974" v="230"/>
        <pc:sldMkLst>
          <pc:docMk/>
          <pc:sldMk cId="790163843" sldId="284"/>
        </pc:sldMkLst>
        <pc:spChg chg="mod">
          <ac:chgData name="Xiangtian Ji" userId="f398e8d60a85e881" providerId="Windows Live" clId="Web-{D9126CCE-3408-4472-9147-31A77C5B11BA}" dt="2024-07-18T13:00:24.889" v="131" actId="1076"/>
          <ac:spMkLst>
            <pc:docMk/>
            <pc:sldMk cId="790163843" sldId="284"/>
            <ac:spMk id="8" creationId="{CD0CA528-0F22-4AA1-8608-7EF4E4CF7E27}"/>
          </ac:spMkLst>
        </pc:spChg>
        <pc:spChg chg="mod">
          <ac:chgData name="Xiangtian Ji" userId="f398e8d60a85e881" providerId="Windows Live" clId="Web-{D9126CCE-3408-4472-9147-31A77C5B11BA}" dt="2024-07-18T13:01:30.846" v="154" actId="1076"/>
          <ac:spMkLst>
            <pc:docMk/>
            <pc:sldMk cId="790163843" sldId="284"/>
            <ac:spMk id="56" creationId="{26B4F189-E179-4E42-A988-D31AAB1B6DEE}"/>
          </ac:spMkLst>
        </pc:spChg>
        <pc:spChg chg="mod">
          <ac:chgData name="Xiangtian Ji" userId="f398e8d60a85e881" providerId="Windows Live" clId="Web-{D9126CCE-3408-4472-9147-31A77C5B11BA}" dt="2024-07-18T13:01:21.190" v="150" actId="1076"/>
          <ac:spMkLst>
            <pc:docMk/>
            <pc:sldMk cId="790163843" sldId="284"/>
            <ac:spMk id="59" creationId="{2B3C4686-F50A-42D9-BF05-9365A9FEDDFE}"/>
          </ac:spMkLst>
        </pc:spChg>
        <pc:spChg chg="mod">
          <ac:chgData name="Xiangtian Ji" userId="f398e8d60a85e881" providerId="Windows Live" clId="Web-{D9126CCE-3408-4472-9147-31A77C5B11BA}" dt="2024-07-18T12:59:46.058" v="117" actId="20577"/>
          <ac:spMkLst>
            <pc:docMk/>
            <pc:sldMk cId="790163843" sldId="284"/>
            <ac:spMk id="65" creationId="{2A71682D-481E-4C11-970C-342B6E5D93C0}"/>
          </ac:spMkLst>
        </pc:spChg>
      </pc:sldChg>
      <pc:sldChg chg="delSp modSp">
        <pc:chgData name="Xiangtian Ji" userId="f398e8d60a85e881" providerId="Windows Live" clId="Web-{D9126CCE-3408-4472-9147-31A77C5B11BA}" dt="2024-07-18T13:14:23.884" v="234" actId="14100"/>
        <pc:sldMkLst>
          <pc:docMk/>
          <pc:sldMk cId="2224976835" sldId="285"/>
        </pc:sldMkLst>
        <pc:spChg chg="mod">
          <ac:chgData name="Xiangtian Ji" userId="f398e8d60a85e881" providerId="Windows Live" clId="Web-{D9126CCE-3408-4472-9147-31A77C5B11BA}" dt="2024-07-18T13:03:01.978" v="180" actId="14100"/>
          <ac:spMkLst>
            <pc:docMk/>
            <pc:sldMk cId="2224976835" sldId="285"/>
            <ac:spMk id="7" creationId="{2B10C3AC-3D64-4671-84A1-42083203795D}"/>
          </ac:spMkLst>
        </pc:spChg>
        <pc:spChg chg="mod">
          <ac:chgData name="Xiangtian Ji" userId="f398e8d60a85e881" providerId="Windows Live" clId="Web-{D9126CCE-3408-4472-9147-31A77C5B11BA}" dt="2024-07-18T13:14:16.555" v="231" actId="14100"/>
          <ac:spMkLst>
            <pc:docMk/>
            <pc:sldMk cId="2224976835" sldId="285"/>
            <ac:spMk id="8" creationId="{EC408943-C87F-4D94-894C-CFA572778F52}"/>
          </ac:spMkLst>
        </pc:spChg>
        <pc:spChg chg="mod">
          <ac:chgData name="Xiangtian Ji" userId="f398e8d60a85e881" providerId="Windows Live" clId="Web-{D9126CCE-3408-4472-9147-31A77C5B11BA}" dt="2024-07-18T13:03:01.978" v="178" actId="14100"/>
          <ac:spMkLst>
            <pc:docMk/>
            <pc:sldMk cId="2224976835" sldId="285"/>
            <ac:spMk id="9" creationId="{7737668F-A67F-46C3-90FA-9DAAB8BD6848}"/>
          </ac:spMkLst>
        </pc:spChg>
        <pc:spChg chg="mod">
          <ac:chgData name="Xiangtian Ji" userId="f398e8d60a85e881" providerId="Windows Live" clId="Web-{D9126CCE-3408-4472-9147-31A77C5B11BA}" dt="2024-07-18T13:14:19.759" v="233" actId="1076"/>
          <ac:spMkLst>
            <pc:docMk/>
            <pc:sldMk cId="2224976835" sldId="285"/>
            <ac:spMk id="10" creationId="{8EBA4F1A-CC0C-45FE-80F2-C06D48BA02A3}"/>
          </ac:spMkLst>
        </pc:spChg>
        <pc:spChg chg="mod">
          <ac:chgData name="Xiangtian Ji" userId="f398e8d60a85e881" providerId="Windows Live" clId="Web-{D9126CCE-3408-4472-9147-31A77C5B11BA}" dt="2024-07-18T13:03:01.978" v="177" actId="14100"/>
          <ac:spMkLst>
            <pc:docMk/>
            <pc:sldMk cId="2224976835" sldId="285"/>
            <ac:spMk id="11" creationId="{19A1B10C-EE34-4511-A797-2FF86FE00E33}"/>
          </ac:spMkLst>
        </pc:spChg>
        <pc:spChg chg="mod">
          <ac:chgData name="Xiangtian Ji" userId="f398e8d60a85e881" providerId="Windows Live" clId="Web-{D9126CCE-3408-4472-9147-31A77C5B11BA}" dt="2024-07-18T13:14:23.884" v="234" actId="14100"/>
          <ac:spMkLst>
            <pc:docMk/>
            <pc:sldMk cId="2224976835" sldId="285"/>
            <ac:spMk id="12" creationId="{8BC46D26-B9E3-4153-A22C-62ECB30A6EA1}"/>
          </ac:spMkLst>
        </pc:spChg>
        <pc:spChg chg="del">
          <ac:chgData name="Xiangtian Ji" userId="f398e8d60a85e881" providerId="Windows Live" clId="Web-{D9126CCE-3408-4472-9147-31A77C5B11BA}" dt="2024-07-18T13:01:41.800" v="155"/>
          <ac:spMkLst>
            <pc:docMk/>
            <pc:sldMk cId="2224976835" sldId="285"/>
            <ac:spMk id="13" creationId="{328BFC68-CAA1-4E4D-BBAE-203B73CEC6E5}"/>
          </ac:spMkLst>
        </pc:spChg>
        <pc:grpChg chg="mod">
          <ac:chgData name="Xiangtian Ji" userId="f398e8d60a85e881" providerId="Windows Live" clId="Web-{D9126CCE-3408-4472-9147-31A77C5B11BA}" dt="2024-07-18T13:03:01.978" v="181" actId="14100"/>
          <ac:grpSpMkLst>
            <pc:docMk/>
            <pc:sldMk cId="2224976835" sldId="285"/>
            <ac:grpSpMk id="4" creationId="{075DF94C-25A6-4BB7-A542-155A8658BE76}"/>
          </ac:grpSpMkLst>
        </pc:grpChg>
      </pc:sldChg>
      <pc:sldChg chg="add">
        <pc:chgData name="Xiangtian Ji" userId="f398e8d60a85e881" providerId="Windows Live" clId="Web-{D9126CCE-3408-4472-9147-31A77C5B11BA}" dt="2024-07-18T13:04:27.718" v="187"/>
        <pc:sldMkLst>
          <pc:docMk/>
          <pc:sldMk cId="4253357865" sldId="297"/>
        </pc:sldMkLst>
      </pc:sldChg>
      <pc:sldChg chg="add">
        <pc:chgData name="Xiangtian Ji" userId="f398e8d60a85e881" providerId="Windows Live" clId="Web-{D9126CCE-3408-4472-9147-31A77C5B11BA}" dt="2024-07-18T13:06:20.226" v="192"/>
        <pc:sldMkLst>
          <pc:docMk/>
          <pc:sldMk cId="3365910844" sldId="298"/>
        </pc:sldMkLst>
      </pc:sldChg>
      <pc:sldChg chg="modSp add">
        <pc:chgData name="Xiangtian Ji" userId="f398e8d60a85e881" providerId="Windows Live" clId="Web-{D9126CCE-3408-4472-9147-31A77C5B11BA}" dt="2024-07-18T13:13:27.583" v="229" actId="14100"/>
        <pc:sldMkLst>
          <pc:docMk/>
          <pc:sldMk cId="3758475059" sldId="299"/>
        </pc:sldMkLst>
        <pc:spChg chg="mod">
          <ac:chgData name="Xiangtian Ji" userId="f398e8d60a85e881" providerId="Windows Live" clId="Web-{D9126CCE-3408-4472-9147-31A77C5B11BA}" dt="2024-07-18T13:13:02.316" v="220" actId="1076"/>
          <ac:spMkLst>
            <pc:docMk/>
            <pc:sldMk cId="3758475059" sldId="299"/>
            <ac:spMk id="2" creationId="{20A011E1-9C5D-25AC-0885-5AEA610920B5}"/>
          </ac:spMkLst>
        </pc:spChg>
        <pc:spChg chg="mod">
          <ac:chgData name="Xiangtian Ji" userId="f398e8d60a85e881" providerId="Windows Live" clId="Web-{D9126CCE-3408-4472-9147-31A77C5B11BA}" dt="2024-07-18T13:12:18.360" v="200" actId="1076"/>
          <ac:spMkLst>
            <pc:docMk/>
            <pc:sldMk cId="3758475059" sldId="299"/>
            <ac:spMk id="3" creationId="{44194361-D63C-120B-9265-5FDC82927E5E}"/>
          </ac:spMkLst>
        </pc:spChg>
        <pc:spChg chg="mod">
          <ac:chgData name="Xiangtian Ji" userId="f398e8d60a85e881" providerId="Windows Live" clId="Web-{D9126CCE-3408-4472-9147-31A77C5B11BA}" dt="2024-07-18T13:13:13.879" v="226" actId="1076"/>
          <ac:spMkLst>
            <pc:docMk/>
            <pc:sldMk cId="3758475059" sldId="299"/>
            <ac:spMk id="8" creationId="{CD0CA528-0F22-4AA1-8608-7EF4E4CF7E27}"/>
          </ac:spMkLst>
        </pc:spChg>
        <pc:spChg chg="mod">
          <ac:chgData name="Xiangtian Ji" userId="f398e8d60a85e881" providerId="Windows Live" clId="Web-{D9126CCE-3408-4472-9147-31A77C5B11BA}" dt="2024-07-18T13:13:00.456" v="219" actId="1076"/>
          <ac:spMkLst>
            <pc:docMk/>
            <pc:sldMk cId="3758475059" sldId="299"/>
            <ac:spMk id="39" creationId="{91FAE958-09F8-E359-94AD-D0465655B532}"/>
          </ac:spMkLst>
        </pc:spChg>
        <pc:spChg chg="mod">
          <ac:chgData name="Xiangtian Ji" userId="f398e8d60a85e881" providerId="Windows Live" clId="Web-{D9126CCE-3408-4472-9147-31A77C5B11BA}" dt="2024-07-18T13:12:22.266" v="201" actId="14100"/>
          <ac:spMkLst>
            <pc:docMk/>
            <pc:sldMk cId="3758475059" sldId="299"/>
            <ac:spMk id="54" creationId="{A756D389-BF39-E691-5BB0-40BB1CFA051D}"/>
          </ac:spMkLst>
        </pc:spChg>
        <pc:spChg chg="mod">
          <ac:chgData name="Xiangtian Ji" userId="f398e8d60a85e881" providerId="Windows Live" clId="Web-{D9126CCE-3408-4472-9147-31A77C5B11BA}" dt="2024-07-18T13:13:27.583" v="229" actId="14100"/>
          <ac:spMkLst>
            <pc:docMk/>
            <pc:sldMk cId="3758475059" sldId="299"/>
            <ac:spMk id="56" creationId="{26B4F189-E179-4E42-A988-D31AAB1B6DEE}"/>
          </ac:spMkLst>
        </pc:spChg>
        <pc:spChg chg="mod">
          <ac:chgData name="Xiangtian Ji" userId="f398e8d60a85e881" providerId="Windows Live" clId="Web-{D9126CCE-3408-4472-9147-31A77C5B11BA}" dt="2024-07-18T13:12:58.331" v="218" actId="14100"/>
          <ac:spMkLst>
            <pc:docMk/>
            <pc:sldMk cId="3758475059" sldId="299"/>
            <ac:spMk id="57" creationId="{5EAFF14C-4F56-8A5C-E2EC-0F29397CCE6C}"/>
          </ac:spMkLst>
        </pc:spChg>
        <pc:spChg chg="mod">
          <ac:chgData name="Xiangtian Ji" userId="f398e8d60a85e881" providerId="Windows Live" clId="Web-{D9126CCE-3408-4472-9147-31A77C5B11BA}" dt="2024-07-18T13:13:21.911" v="227" actId="1076"/>
          <ac:spMkLst>
            <pc:docMk/>
            <pc:sldMk cId="3758475059" sldId="299"/>
            <ac:spMk id="59" creationId="{2B3C4686-F50A-42D9-BF05-9365A9FEDDFE}"/>
          </ac:spMkLst>
        </pc:spChg>
        <pc:spChg chg="mod">
          <ac:chgData name="Xiangtian Ji" userId="f398e8d60a85e881" providerId="Windows Live" clId="Web-{D9126CCE-3408-4472-9147-31A77C5B11BA}" dt="2024-07-18T13:12:15.047" v="199" actId="20577"/>
          <ac:spMkLst>
            <pc:docMk/>
            <pc:sldMk cId="3758475059" sldId="299"/>
            <ac:spMk id="65" creationId="{2A71682D-481E-4C11-970C-342B6E5D93C0}"/>
          </ac:spMkLst>
        </pc:spChg>
      </pc:sldChg>
      <pc:sldMasterChg chg="addSldLayout">
        <pc:chgData name="Xiangtian Ji" userId="f398e8d60a85e881" providerId="Windows Live" clId="Web-{D9126CCE-3408-4472-9147-31A77C5B11BA}" dt="2024-07-18T13:11:41.045" v="194"/>
        <pc:sldMasterMkLst>
          <pc:docMk/>
          <pc:sldMasterMk cId="162716238" sldId="2147483648"/>
        </pc:sldMasterMkLst>
        <pc:sldLayoutChg chg="add">
          <pc:chgData name="Xiangtian Ji" userId="f398e8d60a85e881" providerId="Windows Live" clId="Web-{D9126CCE-3408-4472-9147-31A77C5B11BA}" dt="2024-07-18T13:04:27.718" v="187"/>
          <pc:sldLayoutMkLst>
            <pc:docMk/>
            <pc:sldMasterMk cId="162716238" sldId="2147483648"/>
            <pc:sldLayoutMk cId="2977983862" sldId="2147483665"/>
          </pc:sldLayoutMkLst>
        </pc:sldLayoutChg>
        <pc:sldLayoutChg chg="add">
          <pc:chgData name="Xiangtian Ji" userId="f398e8d60a85e881" providerId="Windows Live" clId="Web-{D9126CCE-3408-4472-9147-31A77C5B11BA}" dt="2024-07-18T13:04:27.718" v="187"/>
          <pc:sldLayoutMkLst>
            <pc:docMk/>
            <pc:sldMasterMk cId="162716238" sldId="2147483648"/>
            <pc:sldLayoutMk cId="4113118700" sldId="2147483666"/>
          </pc:sldLayoutMkLst>
        </pc:sldLayoutChg>
        <pc:sldLayoutChg chg="add">
          <pc:chgData name="Xiangtian Ji" userId="f398e8d60a85e881" providerId="Windows Live" clId="Web-{D9126CCE-3408-4472-9147-31A77C5B11BA}" dt="2024-07-18T13:04:27.718" v="187"/>
          <pc:sldLayoutMkLst>
            <pc:docMk/>
            <pc:sldMasterMk cId="162716238" sldId="2147483648"/>
            <pc:sldLayoutMk cId="3676943712" sldId="2147483667"/>
          </pc:sldLayoutMkLst>
        </pc:sldLayoutChg>
        <pc:sldLayoutChg chg="add">
          <pc:chgData name="Xiangtian Ji" userId="f398e8d60a85e881" providerId="Windows Live" clId="Web-{D9126CCE-3408-4472-9147-31A77C5B11BA}" dt="2024-07-18T13:05:03.783" v="190"/>
          <pc:sldLayoutMkLst>
            <pc:docMk/>
            <pc:sldMasterMk cId="162716238" sldId="2147483648"/>
            <pc:sldLayoutMk cId="2977983862" sldId="2147483668"/>
          </pc:sldLayoutMkLst>
        </pc:sldLayoutChg>
        <pc:sldLayoutChg chg="add">
          <pc:chgData name="Xiangtian Ji" userId="f398e8d60a85e881" providerId="Windows Live" clId="Web-{D9126CCE-3408-4472-9147-31A77C5B11BA}" dt="2024-07-18T13:05:03.783" v="190"/>
          <pc:sldLayoutMkLst>
            <pc:docMk/>
            <pc:sldMasterMk cId="162716238" sldId="2147483648"/>
            <pc:sldLayoutMk cId="4113118700" sldId="2147483669"/>
          </pc:sldLayoutMkLst>
        </pc:sldLayoutChg>
        <pc:sldLayoutChg chg="add">
          <pc:chgData name="Xiangtian Ji" userId="f398e8d60a85e881" providerId="Windows Live" clId="Web-{D9126CCE-3408-4472-9147-31A77C5B11BA}" dt="2024-07-18T13:05:03.783" v="190"/>
          <pc:sldLayoutMkLst>
            <pc:docMk/>
            <pc:sldMasterMk cId="162716238" sldId="2147483648"/>
            <pc:sldLayoutMk cId="3676943712" sldId="2147483670"/>
          </pc:sldLayoutMkLst>
        </pc:sldLayoutChg>
        <pc:sldLayoutChg chg="add">
          <pc:chgData name="Xiangtian Ji" userId="f398e8d60a85e881" providerId="Windows Live" clId="Web-{D9126CCE-3408-4472-9147-31A77C5B11BA}" dt="2024-07-18T13:06:20.226" v="192"/>
          <pc:sldLayoutMkLst>
            <pc:docMk/>
            <pc:sldMasterMk cId="162716238" sldId="2147483648"/>
            <pc:sldLayoutMk cId="2977983862" sldId="2147483671"/>
          </pc:sldLayoutMkLst>
        </pc:sldLayoutChg>
        <pc:sldLayoutChg chg="add">
          <pc:chgData name="Xiangtian Ji" userId="f398e8d60a85e881" providerId="Windows Live" clId="Web-{D9126CCE-3408-4472-9147-31A77C5B11BA}" dt="2024-07-18T13:06:20.226" v="192"/>
          <pc:sldLayoutMkLst>
            <pc:docMk/>
            <pc:sldMasterMk cId="162716238" sldId="2147483648"/>
            <pc:sldLayoutMk cId="4113118700" sldId="2147483672"/>
          </pc:sldLayoutMkLst>
        </pc:sldLayoutChg>
        <pc:sldLayoutChg chg="add">
          <pc:chgData name="Xiangtian Ji" userId="f398e8d60a85e881" providerId="Windows Live" clId="Web-{D9126CCE-3408-4472-9147-31A77C5B11BA}" dt="2024-07-18T13:06:20.226" v="192"/>
          <pc:sldLayoutMkLst>
            <pc:docMk/>
            <pc:sldMasterMk cId="162716238" sldId="2147483648"/>
            <pc:sldLayoutMk cId="3676943712" sldId="2147483673"/>
          </pc:sldLayoutMkLst>
        </pc:sldLayoutChg>
        <pc:sldLayoutChg chg="add">
          <pc:chgData name="Xiangtian Ji" userId="f398e8d60a85e881" providerId="Windows Live" clId="Web-{D9126CCE-3408-4472-9147-31A77C5B11BA}" dt="2024-07-18T13:11:41.045" v="194"/>
          <pc:sldLayoutMkLst>
            <pc:docMk/>
            <pc:sldMasterMk cId="162716238" sldId="2147483648"/>
            <pc:sldLayoutMk cId="2977983862" sldId="2147483674"/>
          </pc:sldLayoutMkLst>
        </pc:sldLayoutChg>
        <pc:sldLayoutChg chg="add">
          <pc:chgData name="Xiangtian Ji" userId="f398e8d60a85e881" providerId="Windows Live" clId="Web-{D9126CCE-3408-4472-9147-31A77C5B11BA}" dt="2024-07-18T13:11:41.045" v="194"/>
          <pc:sldLayoutMkLst>
            <pc:docMk/>
            <pc:sldMasterMk cId="162716238" sldId="2147483648"/>
            <pc:sldLayoutMk cId="4113118700" sldId="2147483675"/>
          </pc:sldLayoutMkLst>
        </pc:sldLayoutChg>
        <pc:sldLayoutChg chg="add">
          <pc:chgData name="Xiangtian Ji" userId="f398e8d60a85e881" providerId="Windows Live" clId="Web-{D9126CCE-3408-4472-9147-31A77C5B11BA}" dt="2024-07-18T13:11:41.045" v="194"/>
          <pc:sldLayoutMkLst>
            <pc:docMk/>
            <pc:sldMasterMk cId="162716238" sldId="2147483648"/>
            <pc:sldLayoutMk cId="3676943712" sldId="2147483676"/>
          </pc:sldLayoutMkLst>
        </pc:sldLayoutChg>
      </pc:sldMasterChg>
    </pc:docChg>
  </pc:docChgLst>
  <pc:docChgLst>
    <pc:chgData name="Xiangtian Ji" userId="f398e8d60a85e881" providerId="Windows Live" clId="Web-{7091F6C6-04B3-443B-907E-1867D5FC9FBA}"/>
    <pc:docChg chg="modSld sldOrd">
      <pc:chgData name="Xiangtian Ji" userId="f398e8d60a85e881" providerId="Windows Live" clId="Web-{7091F6C6-04B3-443B-907E-1867D5FC9FBA}" dt="2024-07-18T08:28:37.099" v="10"/>
      <pc:docMkLst>
        <pc:docMk/>
      </pc:docMkLst>
      <pc:sldChg chg="modSp">
        <pc:chgData name="Xiangtian Ji" userId="f398e8d60a85e881" providerId="Windows Live" clId="Web-{7091F6C6-04B3-443B-907E-1867D5FC9FBA}" dt="2024-07-18T08:28:30.286" v="8" actId="1076"/>
        <pc:sldMkLst>
          <pc:docMk/>
          <pc:sldMk cId="3313086790" sldId="264"/>
        </pc:sldMkLst>
        <pc:picChg chg="mod">
          <ac:chgData name="Xiangtian Ji" userId="f398e8d60a85e881" providerId="Windows Live" clId="Web-{7091F6C6-04B3-443B-907E-1867D5FC9FBA}" dt="2024-07-18T08:28:30.286" v="8" actId="1076"/>
          <ac:picMkLst>
            <pc:docMk/>
            <pc:sldMk cId="3313086790" sldId="264"/>
            <ac:picMk id="29" creationId="{1671C3E0-DC10-29C0-3336-F87A6C4078EF}"/>
          </ac:picMkLst>
        </pc:picChg>
      </pc:sldChg>
      <pc:sldChg chg="ord">
        <pc:chgData name="Xiangtian Ji" userId="f398e8d60a85e881" providerId="Windows Live" clId="Web-{7091F6C6-04B3-443B-907E-1867D5FC9FBA}" dt="2024-07-18T08:19:42.037" v="6"/>
        <pc:sldMkLst>
          <pc:docMk/>
          <pc:sldMk cId="790163843" sldId="284"/>
        </pc:sldMkLst>
      </pc:sldChg>
      <pc:sldChg chg="addSp delSp">
        <pc:chgData name="Xiangtian Ji" userId="f398e8d60a85e881" providerId="Windows Live" clId="Web-{7091F6C6-04B3-443B-907E-1867D5FC9FBA}" dt="2024-07-18T08:28:37.099" v="10"/>
        <pc:sldMkLst>
          <pc:docMk/>
          <pc:sldMk cId="2224976835" sldId="285"/>
        </pc:sldMkLst>
        <pc:spChg chg="add del">
          <ac:chgData name="Xiangtian Ji" userId="f398e8d60a85e881" providerId="Windows Live" clId="Web-{7091F6C6-04B3-443B-907E-1867D5FC9FBA}" dt="2024-07-18T08:28:37.099" v="10"/>
          <ac:spMkLst>
            <pc:docMk/>
            <pc:sldMk cId="2224976835" sldId="285"/>
            <ac:spMk id="13" creationId="{328BFC68-CAA1-4E4D-BBAE-203B73CEC6E5}"/>
          </ac:spMkLst>
        </pc:spChg>
      </pc:sldChg>
      <pc:sldChg chg="modSp">
        <pc:chgData name="Xiangtian Ji" userId="f398e8d60a85e881" providerId="Windows Live" clId="Web-{7091F6C6-04B3-443B-907E-1867D5FC9FBA}" dt="2024-07-18T08:11:41.304" v="4"/>
        <pc:sldMkLst>
          <pc:docMk/>
          <pc:sldMk cId="1782039028" sldId="295"/>
        </pc:sldMkLst>
        <pc:picChg chg="mod modCrop">
          <ac:chgData name="Xiangtian Ji" userId="f398e8d60a85e881" providerId="Windows Live" clId="Web-{7091F6C6-04B3-443B-907E-1867D5FC9FBA}" dt="2024-07-18T08:11:41.304" v="4"/>
          <ac:picMkLst>
            <pc:docMk/>
            <pc:sldMk cId="1782039028" sldId="295"/>
            <ac:picMk id="3" creationId="{521AC55E-612E-9385-42EC-652CFBA56400}"/>
          </ac:picMkLst>
        </pc:picChg>
      </pc:sldChg>
    </pc:docChg>
  </pc:docChgLst>
  <pc:docChgLst>
    <pc:chgData name="Xiangtian Ji" userId="f398e8d60a85e881" providerId="Windows Live" clId="Web-{9A71429B-72F6-4227-8AE1-C9C9A737DC2C}"/>
    <pc:docChg chg="addSld delSld modSld">
      <pc:chgData name="Xiangtian Ji" userId="f398e8d60a85e881" providerId="Windows Live" clId="Web-{9A71429B-72F6-4227-8AE1-C9C9A737DC2C}" dt="2024-07-18T14:19:26.731" v="393" actId="14100"/>
      <pc:docMkLst>
        <pc:docMk/>
      </pc:docMkLst>
      <pc:sldChg chg="modSp">
        <pc:chgData name="Xiangtian Ji" userId="f398e8d60a85e881" providerId="Windows Live" clId="Web-{9A71429B-72F6-4227-8AE1-C9C9A737DC2C}" dt="2024-07-18T13:25:59.714" v="162" actId="1076"/>
        <pc:sldMkLst>
          <pc:docMk/>
          <pc:sldMk cId="1625873174" sldId="266"/>
        </pc:sldMkLst>
        <pc:spChg chg="mod">
          <ac:chgData name="Xiangtian Ji" userId="f398e8d60a85e881" providerId="Windows Live" clId="Web-{9A71429B-72F6-4227-8AE1-C9C9A737DC2C}" dt="2024-07-18T13:24:59.728" v="135" actId="1076"/>
          <ac:spMkLst>
            <pc:docMk/>
            <pc:sldMk cId="1625873174" sldId="266"/>
            <ac:spMk id="11" creationId="{EDFE70B4-7C7F-47AF-AEF7-0320CE7C8B88}"/>
          </ac:spMkLst>
        </pc:spChg>
        <pc:spChg chg="mod">
          <ac:chgData name="Xiangtian Ji" userId="f398e8d60a85e881" providerId="Windows Live" clId="Web-{9A71429B-72F6-4227-8AE1-C9C9A737DC2C}" dt="2024-07-18T13:24:54.650" v="134" actId="20577"/>
          <ac:spMkLst>
            <pc:docMk/>
            <pc:sldMk cId="1625873174" sldId="266"/>
            <ac:spMk id="12" creationId="{3EF086BD-AD1D-4355-A1EB-285073FBAEAC}"/>
          </ac:spMkLst>
        </pc:spChg>
        <pc:spChg chg="mod">
          <ac:chgData name="Xiangtian Ji" userId="f398e8d60a85e881" providerId="Windows Live" clId="Web-{9A71429B-72F6-4227-8AE1-C9C9A737DC2C}" dt="2024-07-18T13:25:10.244" v="141" actId="1076"/>
          <ac:spMkLst>
            <pc:docMk/>
            <pc:sldMk cId="1625873174" sldId="266"/>
            <ac:spMk id="14" creationId="{F07A3F57-A1D6-47DA-89EB-F3A93971C092}"/>
          </ac:spMkLst>
        </pc:spChg>
        <pc:spChg chg="mod">
          <ac:chgData name="Xiangtian Ji" userId="f398e8d60a85e881" providerId="Windows Live" clId="Web-{9A71429B-72F6-4227-8AE1-C9C9A737DC2C}" dt="2024-07-18T13:25:06.134" v="140" actId="1076"/>
          <ac:spMkLst>
            <pc:docMk/>
            <pc:sldMk cId="1625873174" sldId="266"/>
            <ac:spMk id="15" creationId="{D23700D5-E523-4894-8D83-654D4C97A5B2}"/>
          </ac:spMkLst>
        </pc:spChg>
        <pc:spChg chg="mod">
          <ac:chgData name="Xiangtian Ji" userId="f398e8d60a85e881" providerId="Windows Live" clId="Web-{9A71429B-72F6-4227-8AE1-C9C9A737DC2C}" dt="2024-07-18T13:24:44.759" v="128" actId="20577"/>
          <ac:spMkLst>
            <pc:docMk/>
            <pc:sldMk cId="1625873174" sldId="266"/>
            <ac:spMk id="20" creationId="{50D15188-152F-4328-B256-36EC0C3EEDDE}"/>
          </ac:spMkLst>
        </pc:spChg>
        <pc:spChg chg="mod">
          <ac:chgData name="Xiangtian Ji" userId="f398e8d60a85e881" providerId="Windows Live" clId="Web-{9A71429B-72F6-4227-8AE1-C9C9A737DC2C}" dt="2024-07-18T13:24:49.556" v="129" actId="1076"/>
          <ac:spMkLst>
            <pc:docMk/>
            <pc:sldMk cId="1625873174" sldId="266"/>
            <ac:spMk id="30" creationId="{070BFD77-28AA-F2D5-31B1-008254EF9DE4}"/>
          </ac:spMkLst>
        </pc:spChg>
        <pc:picChg chg="mod">
          <ac:chgData name="Xiangtian Ji" userId="f398e8d60a85e881" providerId="Windows Live" clId="Web-{9A71429B-72F6-4227-8AE1-C9C9A737DC2C}" dt="2024-07-18T13:25:31.604" v="148" actId="1076"/>
          <ac:picMkLst>
            <pc:docMk/>
            <pc:sldMk cId="1625873174" sldId="266"/>
            <ac:picMk id="3" creationId="{9BB44FDC-6370-293D-0D2D-E4041C943ED2}"/>
          </ac:picMkLst>
        </pc:picChg>
        <pc:picChg chg="mod">
          <ac:chgData name="Xiangtian Ji" userId="f398e8d60a85e881" providerId="Windows Live" clId="Web-{9A71429B-72F6-4227-8AE1-C9C9A737DC2C}" dt="2024-07-18T13:25:51.886" v="159" actId="1076"/>
          <ac:picMkLst>
            <pc:docMk/>
            <pc:sldMk cId="1625873174" sldId="266"/>
            <ac:picMk id="5" creationId="{C869EF4B-0807-C588-F4A1-AF67698D5E01}"/>
          </ac:picMkLst>
        </pc:picChg>
        <pc:picChg chg="mod">
          <ac:chgData name="Xiangtian Ji" userId="f398e8d60a85e881" providerId="Windows Live" clId="Web-{9A71429B-72F6-4227-8AE1-C9C9A737DC2C}" dt="2024-07-18T13:25:32.698" v="149" actId="1076"/>
          <ac:picMkLst>
            <pc:docMk/>
            <pc:sldMk cId="1625873174" sldId="266"/>
            <ac:picMk id="29" creationId="{CBDEA0EA-F06E-D96E-44AD-6240AE1BF90A}"/>
          </ac:picMkLst>
        </pc:picChg>
        <pc:picChg chg="mod">
          <ac:chgData name="Xiangtian Ji" userId="f398e8d60a85e881" providerId="Windows Live" clId="Web-{9A71429B-72F6-4227-8AE1-C9C9A737DC2C}" dt="2024-07-18T13:25:56.401" v="160" actId="14100"/>
          <ac:picMkLst>
            <pc:docMk/>
            <pc:sldMk cId="1625873174" sldId="266"/>
            <ac:picMk id="32" creationId="{6AAD07FC-94B8-92D7-07A4-A54C4908628F}"/>
          </ac:picMkLst>
        </pc:picChg>
        <pc:picChg chg="mod">
          <ac:chgData name="Xiangtian Ji" userId="f398e8d60a85e881" providerId="Windows Live" clId="Web-{9A71429B-72F6-4227-8AE1-C9C9A737DC2C}" dt="2024-07-18T13:25:59.714" v="162" actId="1076"/>
          <ac:picMkLst>
            <pc:docMk/>
            <pc:sldMk cId="1625873174" sldId="266"/>
            <ac:picMk id="34" creationId="{CEB0873C-F78D-C8F2-44B7-7D4AB5E828E1}"/>
          </ac:picMkLst>
        </pc:picChg>
      </pc:sldChg>
      <pc:sldChg chg="modSp">
        <pc:chgData name="Xiangtian Ji" userId="f398e8d60a85e881" providerId="Windows Live" clId="Web-{9A71429B-72F6-4227-8AE1-C9C9A737DC2C}" dt="2024-07-18T13:24:37.446" v="124" actId="1076"/>
        <pc:sldMkLst>
          <pc:docMk/>
          <pc:sldMk cId="473725955" sldId="267"/>
        </pc:sldMkLst>
        <pc:spChg chg="mod">
          <ac:chgData name="Xiangtian Ji" userId="f398e8d60a85e881" providerId="Windows Live" clId="Web-{9A71429B-72F6-4227-8AE1-C9C9A737DC2C}" dt="2024-07-18T13:24:29.024" v="123" actId="1076"/>
          <ac:spMkLst>
            <pc:docMk/>
            <pc:sldMk cId="473725955" sldId="267"/>
            <ac:spMk id="2" creationId="{4A6C81F1-DDA3-8BFA-C9B6-13D9813E090B}"/>
          </ac:spMkLst>
        </pc:spChg>
        <pc:grpChg chg="mod">
          <ac:chgData name="Xiangtian Ji" userId="f398e8d60a85e881" providerId="Windows Live" clId="Web-{9A71429B-72F6-4227-8AE1-C9C9A737DC2C}" dt="2024-07-18T13:24:37.446" v="124" actId="1076"/>
          <ac:grpSpMkLst>
            <pc:docMk/>
            <pc:sldMk cId="473725955" sldId="267"/>
            <ac:grpSpMk id="30" creationId="{4AA32EBC-5B3A-4011-8219-387EEE28B856}"/>
          </ac:grpSpMkLst>
        </pc:grpChg>
      </pc:sldChg>
      <pc:sldChg chg="modSp">
        <pc:chgData name="Xiangtian Ji" userId="f398e8d60a85e881" providerId="Windows Live" clId="Web-{9A71429B-72F6-4227-8AE1-C9C9A737DC2C}" dt="2024-07-18T14:08:28.492" v="366" actId="1076"/>
        <pc:sldMkLst>
          <pc:docMk/>
          <pc:sldMk cId="2613928148" sldId="270"/>
        </pc:sldMkLst>
        <pc:spChg chg="mod">
          <ac:chgData name="Xiangtian Ji" userId="f398e8d60a85e881" providerId="Windows Live" clId="Web-{9A71429B-72F6-4227-8AE1-C9C9A737DC2C}" dt="2024-07-18T14:03:00.904" v="354" actId="1076"/>
          <ac:spMkLst>
            <pc:docMk/>
            <pc:sldMk cId="2613928148" sldId="270"/>
            <ac:spMk id="16" creationId="{AAF01505-7C45-47D8-AF1D-7D85B0ABA4B6}"/>
          </ac:spMkLst>
        </pc:spChg>
        <pc:spChg chg="mod">
          <ac:chgData name="Xiangtian Ji" userId="f398e8d60a85e881" providerId="Windows Live" clId="Web-{9A71429B-72F6-4227-8AE1-C9C9A737DC2C}" dt="2024-07-18T14:02:53.841" v="349" actId="1076"/>
          <ac:spMkLst>
            <pc:docMk/>
            <pc:sldMk cId="2613928148" sldId="270"/>
            <ac:spMk id="17" creationId="{4C9DD6CF-E0F4-4599-8A16-CA5110E07CBE}"/>
          </ac:spMkLst>
        </pc:spChg>
        <pc:spChg chg="mod">
          <ac:chgData name="Xiangtian Ji" userId="f398e8d60a85e881" providerId="Windows Live" clId="Web-{9A71429B-72F6-4227-8AE1-C9C9A737DC2C}" dt="2024-07-18T14:02:20.137" v="345" actId="1076"/>
          <ac:spMkLst>
            <pc:docMk/>
            <pc:sldMk cId="2613928148" sldId="270"/>
            <ac:spMk id="18" creationId="{722AF71A-6680-471B-9C84-12F3E32F7AEA}"/>
          </ac:spMkLst>
        </pc:spChg>
        <pc:spChg chg="mod">
          <ac:chgData name="Xiangtian Ji" userId="f398e8d60a85e881" providerId="Windows Live" clId="Web-{9A71429B-72F6-4227-8AE1-C9C9A737DC2C}" dt="2024-07-18T14:02:02.980" v="326" actId="1076"/>
          <ac:spMkLst>
            <pc:docMk/>
            <pc:sldMk cId="2613928148" sldId="270"/>
            <ac:spMk id="20" creationId="{43FF5DF2-4416-43DB-BADC-CF49BFE25B0C}"/>
          </ac:spMkLst>
        </pc:spChg>
        <pc:spChg chg="mod">
          <ac:chgData name="Xiangtian Ji" userId="f398e8d60a85e881" providerId="Windows Live" clId="Web-{9A71429B-72F6-4227-8AE1-C9C9A737DC2C}" dt="2024-07-18T14:01:52.652" v="318" actId="20577"/>
          <ac:spMkLst>
            <pc:docMk/>
            <pc:sldMk cId="2613928148" sldId="270"/>
            <ac:spMk id="22" creationId="{C5D354C6-9527-423B-B418-15ABBC048A87}"/>
          </ac:spMkLst>
        </pc:spChg>
        <pc:spChg chg="mod">
          <ac:chgData name="Xiangtian Ji" userId="f398e8d60a85e881" providerId="Windows Live" clId="Web-{9A71429B-72F6-4227-8AE1-C9C9A737DC2C}" dt="2024-07-18T14:02:12.449" v="335" actId="1076"/>
          <ac:spMkLst>
            <pc:docMk/>
            <pc:sldMk cId="2613928148" sldId="270"/>
            <ac:spMk id="24" creationId="{C8B85488-C27B-4826-B124-9666896E995E}"/>
          </ac:spMkLst>
        </pc:spChg>
        <pc:picChg chg="mod modVis">
          <ac:chgData name="Xiangtian Ji" userId="f398e8d60a85e881" providerId="Windows Live" clId="Web-{9A71429B-72F6-4227-8AE1-C9C9A737DC2C}" dt="2024-07-18T14:03:04.732" v="357"/>
          <ac:picMkLst>
            <pc:docMk/>
            <pc:sldMk cId="2613928148" sldId="270"/>
            <ac:picMk id="3" creationId="{64F1CC2C-E5A7-3E66-3D72-A70C976A2914}"/>
          </ac:picMkLst>
        </pc:picChg>
        <pc:picChg chg="mod">
          <ac:chgData name="Xiangtian Ji" userId="f398e8d60a85e881" providerId="Windows Live" clId="Web-{9A71429B-72F6-4227-8AE1-C9C9A737DC2C}" dt="2024-07-18T14:08:28.492" v="366" actId="1076"/>
          <ac:picMkLst>
            <pc:docMk/>
            <pc:sldMk cId="2613928148" sldId="270"/>
            <ac:picMk id="21" creationId="{E39B11AC-FD56-71D3-FB1D-9BBBE2299558}"/>
          </ac:picMkLst>
        </pc:picChg>
        <pc:picChg chg="mod modVis">
          <ac:chgData name="Xiangtian Ji" userId="f398e8d60a85e881" providerId="Windows Live" clId="Web-{9A71429B-72F6-4227-8AE1-C9C9A737DC2C}" dt="2024-07-18T14:03:04.920" v="358"/>
          <ac:picMkLst>
            <pc:docMk/>
            <pc:sldMk cId="2613928148" sldId="270"/>
            <ac:picMk id="26" creationId="{DB6CA0B5-A048-13E3-BE00-DE12153A4DB6}"/>
          </ac:picMkLst>
        </pc:picChg>
        <pc:picChg chg="mod modVis">
          <ac:chgData name="Xiangtian Ji" userId="f398e8d60a85e881" providerId="Windows Live" clId="Web-{9A71429B-72F6-4227-8AE1-C9C9A737DC2C}" dt="2024-07-18T14:03:03.779" v="356"/>
          <ac:picMkLst>
            <pc:docMk/>
            <pc:sldMk cId="2613928148" sldId="270"/>
            <ac:picMk id="37" creationId="{9B18B05E-438F-94E9-3661-649F24D57E8C}"/>
          </ac:picMkLst>
        </pc:picChg>
        <pc:picChg chg="mod modVis">
          <ac:chgData name="Xiangtian Ji" userId="f398e8d60a85e881" providerId="Windows Live" clId="Web-{9A71429B-72F6-4227-8AE1-C9C9A737DC2C}" dt="2024-07-18T14:03:02.748" v="355"/>
          <ac:picMkLst>
            <pc:docMk/>
            <pc:sldMk cId="2613928148" sldId="270"/>
            <ac:picMk id="38" creationId="{04E5FD08-3678-7F07-D36C-4ABF0669A288}"/>
          </ac:picMkLst>
        </pc:picChg>
      </pc:sldChg>
      <pc:sldChg chg="modSp">
        <pc:chgData name="Xiangtian Ji" userId="f398e8d60a85e881" providerId="Windows Live" clId="Web-{9A71429B-72F6-4227-8AE1-C9C9A737DC2C}" dt="2024-07-18T14:01:27.729" v="308"/>
        <pc:sldMkLst>
          <pc:docMk/>
          <pc:sldMk cId="371837018" sldId="271"/>
        </pc:sldMkLst>
        <pc:spChg chg="mod">
          <ac:chgData name="Xiangtian Ji" userId="f398e8d60a85e881" providerId="Windows Live" clId="Web-{9A71429B-72F6-4227-8AE1-C9C9A737DC2C}" dt="2024-07-18T14:00:51.134" v="280" actId="14100"/>
          <ac:spMkLst>
            <pc:docMk/>
            <pc:sldMk cId="371837018" sldId="271"/>
            <ac:spMk id="69" creationId="{67636A88-BE0F-49EF-A4F5-45FED82338E6}"/>
          </ac:spMkLst>
        </pc:spChg>
        <pc:spChg chg="mod">
          <ac:chgData name="Xiangtian Ji" userId="f398e8d60a85e881" providerId="Windows Live" clId="Web-{9A71429B-72F6-4227-8AE1-C9C9A737DC2C}" dt="2024-07-18T14:00:58.307" v="287" actId="14100"/>
          <ac:spMkLst>
            <pc:docMk/>
            <pc:sldMk cId="371837018" sldId="271"/>
            <ac:spMk id="71" creationId="{1B26FE36-7D77-419C-A03D-BC388ADE998F}"/>
          </ac:spMkLst>
        </pc:spChg>
        <pc:spChg chg="mod">
          <ac:chgData name="Xiangtian Ji" userId="f398e8d60a85e881" providerId="Windows Live" clId="Web-{9A71429B-72F6-4227-8AE1-C9C9A737DC2C}" dt="2024-07-18T14:01:14.354" v="295" actId="14100"/>
          <ac:spMkLst>
            <pc:docMk/>
            <pc:sldMk cId="371837018" sldId="271"/>
            <ac:spMk id="73" creationId="{55BF6EAF-6C37-4EDA-B75E-E1CF2AE7462A}"/>
          </ac:spMkLst>
        </pc:spChg>
        <pc:spChg chg="mod">
          <ac:chgData name="Xiangtian Ji" userId="f398e8d60a85e881" providerId="Windows Live" clId="Web-{9A71429B-72F6-4227-8AE1-C9C9A737DC2C}" dt="2024-07-18T14:01:23.245" v="304" actId="1076"/>
          <ac:spMkLst>
            <pc:docMk/>
            <pc:sldMk cId="371837018" sldId="271"/>
            <ac:spMk id="75" creationId="{3337E43B-2D21-46B4-B596-61130A3BA978}"/>
          </ac:spMkLst>
        </pc:spChg>
        <pc:picChg chg="mod modVis">
          <ac:chgData name="Xiangtian Ji" userId="f398e8d60a85e881" providerId="Windows Live" clId="Web-{9A71429B-72F6-4227-8AE1-C9C9A737DC2C}" dt="2024-07-18T14:01:26.323" v="305"/>
          <ac:picMkLst>
            <pc:docMk/>
            <pc:sldMk cId="371837018" sldId="271"/>
            <ac:picMk id="79" creationId="{FC4529D0-2495-A59B-B632-365B86C6A6D2}"/>
          </ac:picMkLst>
        </pc:picChg>
        <pc:picChg chg="mod modVis">
          <ac:chgData name="Xiangtian Ji" userId="f398e8d60a85e881" providerId="Windows Live" clId="Web-{9A71429B-72F6-4227-8AE1-C9C9A737DC2C}" dt="2024-07-18T14:01:26.917" v="306"/>
          <ac:picMkLst>
            <pc:docMk/>
            <pc:sldMk cId="371837018" sldId="271"/>
            <ac:picMk id="81" creationId="{1749F442-F3E1-3C08-DADC-AF30855E4CED}"/>
          </ac:picMkLst>
        </pc:picChg>
        <pc:picChg chg="mod modVis">
          <ac:chgData name="Xiangtian Ji" userId="f398e8d60a85e881" providerId="Windows Live" clId="Web-{9A71429B-72F6-4227-8AE1-C9C9A737DC2C}" dt="2024-07-18T14:01:27.354" v="307"/>
          <ac:picMkLst>
            <pc:docMk/>
            <pc:sldMk cId="371837018" sldId="271"/>
            <ac:picMk id="83" creationId="{99935D88-DE32-FC9B-6A16-0D21E0983984}"/>
          </ac:picMkLst>
        </pc:picChg>
        <pc:picChg chg="mod modVis">
          <ac:chgData name="Xiangtian Ji" userId="f398e8d60a85e881" providerId="Windows Live" clId="Web-{9A71429B-72F6-4227-8AE1-C9C9A737DC2C}" dt="2024-07-18T14:01:27.729" v="308"/>
          <ac:picMkLst>
            <pc:docMk/>
            <pc:sldMk cId="371837018" sldId="271"/>
            <ac:picMk id="87" creationId="{01A9F820-B0F5-1F3F-A559-5281928BCD0D}"/>
          </ac:picMkLst>
        </pc:picChg>
      </pc:sldChg>
      <pc:sldChg chg="modSp del">
        <pc:chgData name="Xiangtian Ji" userId="f398e8d60a85e881" providerId="Windows Live" clId="Web-{9A71429B-72F6-4227-8AE1-C9C9A737DC2C}" dt="2024-07-18T13:38:42.486" v="199"/>
        <pc:sldMkLst>
          <pc:docMk/>
          <pc:sldMk cId="2633625530" sldId="272"/>
        </pc:sldMkLst>
        <pc:spChg chg="mod">
          <ac:chgData name="Xiangtian Ji" userId="f398e8d60a85e881" providerId="Windows Live" clId="Web-{9A71429B-72F6-4227-8AE1-C9C9A737DC2C}" dt="2024-07-18T13:28:15.437" v="193" actId="20577"/>
          <ac:spMkLst>
            <pc:docMk/>
            <pc:sldMk cId="2633625530" sldId="272"/>
            <ac:spMk id="56" creationId="{034E6422-B4C3-B0A2-251A-A63D14538651}"/>
          </ac:spMkLst>
        </pc:spChg>
        <pc:picChg chg="mod">
          <ac:chgData name="Xiangtian Ji" userId="f398e8d60a85e881" providerId="Windows Live" clId="Web-{9A71429B-72F6-4227-8AE1-C9C9A737DC2C}" dt="2024-07-18T13:28:22.390" v="194" actId="1076"/>
          <ac:picMkLst>
            <pc:docMk/>
            <pc:sldMk cId="2633625530" sldId="272"/>
            <ac:picMk id="49" creationId="{434B8500-D8D7-405B-52CF-54DD57989488}"/>
          </ac:picMkLst>
        </pc:picChg>
      </pc:sldChg>
      <pc:sldChg chg="modSp">
        <pc:chgData name="Xiangtian Ji" userId="f398e8d60a85e881" providerId="Windows Live" clId="Web-{9A71429B-72F6-4227-8AE1-C9C9A737DC2C}" dt="2024-07-18T14:17:46.867" v="376" actId="1076"/>
        <pc:sldMkLst>
          <pc:docMk/>
          <pc:sldMk cId="3267980855" sldId="274"/>
        </pc:sldMkLst>
        <pc:spChg chg="mod">
          <ac:chgData name="Xiangtian Ji" userId="f398e8d60a85e881" providerId="Windows Live" clId="Web-{9A71429B-72F6-4227-8AE1-C9C9A737DC2C}" dt="2024-07-18T13:27:04.028" v="178" actId="1076"/>
          <ac:spMkLst>
            <pc:docMk/>
            <pc:sldMk cId="3267980855" sldId="274"/>
            <ac:spMk id="65" creationId="{E735A1ED-4490-4EC9-9E47-2F0592EEB5C0}"/>
          </ac:spMkLst>
        </pc:spChg>
        <pc:spChg chg="mod">
          <ac:chgData name="Xiangtian Ji" userId="f398e8d60a85e881" providerId="Windows Live" clId="Web-{9A71429B-72F6-4227-8AE1-C9C9A737DC2C}" dt="2024-07-18T13:26:50.215" v="172" actId="1076"/>
          <ac:spMkLst>
            <pc:docMk/>
            <pc:sldMk cId="3267980855" sldId="274"/>
            <ac:spMk id="67" creationId="{D5E90C5D-A0FB-4B47-B566-8BC17ADB1D11}"/>
          </ac:spMkLst>
        </pc:spChg>
        <pc:spChg chg="mod">
          <ac:chgData name="Xiangtian Ji" userId="f398e8d60a85e881" providerId="Windows Live" clId="Web-{9A71429B-72F6-4227-8AE1-C9C9A737DC2C}" dt="2024-07-18T13:26:57.372" v="175" actId="14100"/>
          <ac:spMkLst>
            <pc:docMk/>
            <pc:sldMk cId="3267980855" sldId="274"/>
            <ac:spMk id="69" creationId="{C62CD4F8-D876-445F-98DC-FC9E677089F5}"/>
          </ac:spMkLst>
        </pc:spChg>
        <pc:spChg chg="mod">
          <ac:chgData name="Xiangtian Ji" userId="f398e8d60a85e881" providerId="Windows Live" clId="Web-{9A71429B-72F6-4227-8AE1-C9C9A737DC2C}" dt="2024-07-18T13:26:14.324" v="167" actId="14100"/>
          <ac:spMkLst>
            <pc:docMk/>
            <pc:sldMk cId="3267980855" sldId="274"/>
            <ac:spMk id="71" creationId="{8CF0D685-6268-4376-A924-16FB5F098370}"/>
          </ac:spMkLst>
        </pc:spChg>
        <pc:picChg chg="mod">
          <ac:chgData name="Xiangtian Ji" userId="f398e8d60a85e881" providerId="Windows Live" clId="Web-{9A71429B-72F6-4227-8AE1-C9C9A737DC2C}" dt="2024-07-18T14:17:46.867" v="376" actId="1076"/>
          <ac:picMkLst>
            <pc:docMk/>
            <pc:sldMk cId="3267980855" sldId="274"/>
            <ac:picMk id="2" creationId="{AF41EFEF-AC8F-AB85-AE0F-878BD5031E1A}"/>
          </ac:picMkLst>
        </pc:picChg>
      </pc:sldChg>
      <pc:sldChg chg="modSp del">
        <pc:chgData name="Xiangtian Ji" userId="f398e8d60a85e881" providerId="Windows Live" clId="Web-{9A71429B-72F6-4227-8AE1-C9C9A737DC2C}" dt="2024-07-18T14:16:03.911" v="373"/>
        <pc:sldMkLst>
          <pc:docMk/>
          <pc:sldMk cId="1248770246" sldId="278"/>
        </pc:sldMkLst>
        <pc:picChg chg="mod">
          <ac:chgData name="Xiangtian Ji" userId="f398e8d60a85e881" providerId="Windows Live" clId="Web-{9A71429B-72F6-4227-8AE1-C9C9A737DC2C}" dt="2024-07-18T14:14:43.706" v="371" actId="1076"/>
          <ac:picMkLst>
            <pc:docMk/>
            <pc:sldMk cId="1248770246" sldId="278"/>
            <ac:picMk id="59" creationId="{46919F70-DA1D-143A-07A7-DDB04A877B05}"/>
          </ac:picMkLst>
        </pc:picChg>
      </pc:sldChg>
      <pc:sldChg chg="del">
        <pc:chgData name="Xiangtian Ji" userId="f398e8d60a85e881" providerId="Windows Live" clId="Web-{9A71429B-72F6-4227-8AE1-C9C9A737DC2C}" dt="2024-07-18T13:18:11.825" v="37"/>
        <pc:sldMkLst>
          <pc:docMk/>
          <pc:sldMk cId="3825553695" sldId="283"/>
        </pc:sldMkLst>
      </pc:sldChg>
      <pc:sldChg chg="del">
        <pc:chgData name="Xiangtian Ji" userId="f398e8d60a85e881" providerId="Windows Live" clId="Web-{9A71429B-72F6-4227-8AE1-C9C9A737DC2C}" dt="2024-07-18T13:43:20.557" v="201"/>
        <pc:sldMkLst>
          <pc:docMk/>
          <pc:sldMk cId="2224976835" sldId="285"/>
        </pc:sldMkLst>
      </pc:sldChg>
      <pc:sldChg chg="modSp del">
        <pc:chgData name="Xiangtian Ji" userId="f398e8d60a85e881" providerId="Windows Live" clId="Web-{9A71429B-72F6-4227-8AE1-C9C9A737DC2C}" dt="2024-07-18T13:52:05.353" v="269"/>
        <pc:sldMkLst>
          <pc:docMk/>
          <pc:sldMk cId="3591669583" sldId="286"/>
        </pc:sldMkLst>
        <pc:spChg chg="mod">
          <ac:chgData name="Xiangtian Ji" userId="f398e8d60a85e881" providerId="Windows Live" clId="Web-{9A71429B-72F6-4227-8AE1-C9C9A737DC2C}" dt="2024-07-18T13:44:38.794" v="238" actId="1076"/>
          <ac:spMkLst>
            <pc:docMk/>
            <pc:sldMk cId="3591669583" sldId="286"/>
            <ac:spMk id="36" creationId="{62EC8724-BA7D-4886-A3F3-9F4BB32C2BAF}"/>
          </ac:spMkLst>
        </pc:spChg>
        <pc:spChg chg="mod">
          <ac:chgData name="Xiangtian Ji" userId="f398e8d60a85e881" providerId="Windows Live" clId="Web-{9A71429B-72F6-4227-8AE1-C9C9A737DC2C}" dt="2024-07-18T13:44:43.981" v="239" actId="1076"/>
          <ac:spMkLst>
            <pc:docMk/>
            <pc:sldMk cId="3591669583" sldId="286"/>
            <ac:spMk id="38" creationId="{4FB60A77-A182-4BBD-88BB-D0661DE3E63D}"/>
          </ac:spMkLst>
        </pc:spChg>
        <pc:spChg chg="mod">
          <ac:chgData name="Xiangtian Ji" userId="f398e8d60a85e881" providerId="Windows Live" clId="Web-{9A71429B-72F6-4227-8AE1-C9C9A737DC2C}" dt="2024-07-18T13:44:52.856" v="245" actId="14100"/>
          <ac:spMkLst>
            <pc:docMk/>
            <pc:sldMk cId="3591669583" sldId="286"/>
            <ac:spMk id="40" creationId="{C6B03A10-41EA-4657-9CAD-3FF67CC8CDBC}"/>
          </ac:spMkLst>
        </pc:spChg>
        <pc:spChg chg="mod">
          <ac:chgData name="Xiangtian Ji" userId="f398e8d60a85e881" providerId="Windows Live" clId="Web-{9A71429B-72F6-4227-8AE1-C9C9A737DC2C}" dt="2024-07-18T13:44:08.230" v="224" actId="1076"/>
          <ac:spMkLst>
            <pc:docMk/>
            <pc:sldMk cId="3591669583" sldId="286"/>
            <ac:spMk id="42" creationId="{E71288A9-481C-4BD0-9774-81352210D3D2}"/>
          </ac:spMkLst>
        </pc:spChg>
        <pc:picChg chg="mod modVis">
          <ac:chgData name="Xiangtian Ji" userId="f398e8d60a85e881" providerId="Windows Live" clId="Web-{9A71429B-72F6-4227-8AE1-C9C9A737DC2C}" dt="2024-07-18T13:50:22.632" v="267"/>
          <ac:picMkLst>
            <pc:docMk/>
            <pc:sldMk cId="3591669583" sldId="286"/>
            <ac:picMk id="3" creationId="{C44801B3-A488-11CE-570E-7201FB8E05AC}"/>
          </ac:picMkLst>
        </pc:picChg>
        <pc:picChg chg="mod modVis">
          <ac:chgData name="Xiangtian Ji" userId="f398e8d60a85e881" providerId="Windows Live" clId="Web-{9A71429B-72F6-4227-8AE1-C9C9A737DC2C}" dt="2024-07-18T13:50:22.179" v="266"/>
          <ac:picMkLst>
            <pc:docMk/>
            <pc:sldMk cId="3591669583" sldId="286"/>
            <ac:picMk id="46" creationId="{0DF6B81F-D808-EC53-88CE-E51E9CF6AE07}"/>
          </ac:picMkLst>
        </pc:picChg>
        <pc:picChg chg="mod modVis">
          <ac:chgData name="Xiangtian Ji" userId="f398e8d60a85e881" providerId="Windows Live" clId="Web-{9A71429B-72F6-4227-8AE1-C9C9A737DC2C}" dt="2024-07-18T13:50:21.897" v="265"/>
          <ac:picMkLst>
            <pc:docMk/>
            <pc:sldMk cId="3591669583" sldId="286"/>
            <ac:picMk id="48" creationId="{8AF70497-DAD0-8673-6209-305A460F8C95}"/>
          </ac:picMkLst>
        </pc:picChg>
        <pc:picChg chg="mod modVis">
          <ac:chgData name="Xiangtian Ji" userId="f398e8d60a85e881" providerId="Windows Live" clId="Web-{9A71429B-72F6-4227-8AE1-C9C9A737DC2C}" dt="2024-07-18T13:50:21.475" v="264"/>
          <ac:picMkLst>
            <pc:docMk/>
            <pc:sldMk cId="3591669583" sldId="286"/>
            <ac:picMk id="50" creationId="{BEDCFEFB-8422-9D25-CFCF-987B9633EC8E}"/>
          </ac:picMkLst>
        </pc:picChg>
        <pc:picChg chg="mod modVis">
          <ac:chgData name="Xiangtian Ji" userId="f398e8d60a85e881" providerId="Windows Live" clId="Web-{9A71429B-72F6-4227-8AE1-C9C9A737DC2C}" dt="2024-07-18T13:50:21.054" v="263"/>
          <ac:picMkLst>
            <pc:docMk/>
            <pc:sldMk cId="3591669583" sldId="286"/>
            <ac:picMk id="52" creationId="{7EA8A363-0495-570C-37D3-AD2CEFD1F13F}"/>
          </ac:picMkLst>
        </pc:picChg>
        <pc:picChg chg="mod modVis">
          <ac:chgData name="Xiangtian Ji" userId="f398e8d60a85e881" providerId="Windows Live" clId="Web-{9A71429B-72F6-4227-8AE1-C9C9A737DC2C}" dt="2024-07-18T13:50:20.632" v="262"/>
          <ac:picMkLst>
            <pc:docMk/>
            <pc:sldMk cId="3591669583" sldId="286"/>
            <ac:picMk id="54" creationId="{B23BD1A6-6AF1-DDD2-27E6-F9B067A2B4CD}"/>
          </ac:picMkLst>
        </pc:picChg>
      </pc:sldChg>
      <pc:sldChg chg="addSp delSp modSp addAnim delAnim modAnim">
        <pc:chgData name="Xiangtian Ji" userId="f398e8d60a85e881" providerId="Windows Live" clId="Web-{9A71429B-72F6-4227-8AE1-C9C9A737DC2C}" dt="2024-07-18T14:19:26.731" v="393" actId="14100"/>
        <pc:sldMkLst>
          <pc:docMk/>
          <pc:sldMk cId="3458117198" sldId="290"/>
        </pc:sldMkLst>
        <pc:spChg chg="add mod">
          <ac:chgData name="Xiangtian Ji" userId="f398e8d60a85e881" providerId="Windows Live" clId="Web-{9A71429B-72F6-4227-8AE1-C9C9A737DC2C}" dt="2024-07-18T14:19:26.731" v="393" actId="14100"/>
          <ac:spMkLst>
            <pc:docMk/>
            <pc:sldMk cId="3458117198" sldId="290"/>
            <ac:spMk id="4" creationId="{0AA4E198-58FB-D8CD-733C-933BD4FA75A6}"/>
          </ac:spMkLst>
        </pc:spChg>
        <pc:spChg chg="del">
          <ac:chgData name="Xiangtian Ji" userId="f398e8d60a85e881" providerId="Windows Live" clId="Web-{9A71429B-72F6-4227-8AE1-C9C9A737DC2C}" dt="2024-07-18T14:19:17.965" v="388"/>
          <ac:spMkLst>
            <pc:docMk/>
            <pc:sldMk cId="3458117198" sldId="290"/>
            <ac:spMk id="54" creationId="{34213A49-795F-43F4-A719-50CEB6BCDE22}"/>
          </ac:spMkLst>
        </pc:spChg>
      </pc:sldChg>
      <pc:sldChg chg="del">
        <pc:chgData name="Xiangtian Ji" userId="f398e8d60a85e881" providerId="Windows Live" clId="Web-{9A71429B-72F6-4227-8AE1-C9C9A737DC2C}" dt="2024-07-18T14:05:01.032" v="361"/>
        <pc:sldMkLst>
          <pc:docMk/>
          <pc:sldMk cId="985212323" sldId="291"/>
        </pc:sldMkLst>
      </pc:sldChg>
      <pc:sldChg chg="del">
        <pc:chgData name="Xiangtian Ji" userId="f398e8d60a85e881" providerId="Windows Live" clId="Web-{9A71429B-72F6-4227-8AE1-C9C9A737DC2C}" dt="2024-07-18T14:07:29.162" v="363"/>
        <pc:sldMkLst>
          <pc:docMk/>
          <pc:sldMk cId="2007453418" sldId="292"/>
        </pc:sldMkLst>
      </pc:sldChg>
      <pc:sldChg chg="modSp">
        <pc:chgData name="Xiangtian Ji" userId="f398e8d60a85e881" providerId="Windows Live" clId="Web-{9A71429B-72F6-4227-8AE1-C9C9A737DC2C}" dt="2024-07-18T13:23:01.974" v="80" actId="1076"/>
        <pc:sldMkLst>
          <pc:docMk/>
          <pc:sldMk cId="657814139" sldId="294"/>
        </pc:sldMkLst>
        <pc:spChg chg="mod">
          <ac:chgData name="Xiangtian Ji" userId="f398e8d60a85e881" providerId="Windows Live" clId="Web-{9A71429B-72F6-4227-8AE1-C9C9A737DC2C}" dt="2024-07-18T13:23:00.771" v="79" actId="14100"/>
          <ac:spMkLst>
            <pc:docMk/>
            <pc:sldMk cId="657814139" sldId="294"/>
            <ac:spMk id="5" creationId="{6C412D26-B907-4B66-B727-514E169C158F}"/>
          </ac:spMkLst>
        </pc:spChg>
        <pc:spChg chg="mod">
          <ac:chgData name="Xiangtian Ji" userId="f398e8d60a85e881" providerId="Windows Live" clId="Web-{9A71429B-72F6-4227-8AE1-C9C9A737DC2C}" dt="2024-07-18T13:15:11.570" v="9" actId="1076"/>
          <ac:spMkLst>
            <pc:docMk/>
            <pc:sldMk cId="657814139" sldId="294"/>
            <ac:spMk id="6" creationId="{088E2033-3865-CDF2-A266-9CC5E4F97741}"/>
          </ac:spMkLst>
        </pc:spChg>
        <pc:picChg chg="mod">
          <ac:chgData name="Xiangtian Ji" userId="f398e8d60a85e881" providerId="Windows Live" clId="Web-{9A71429B-72F6-4227-8AE1-C9C9A737DC2C}" dt="2024-07-18T13:23:01.974" v="80" actId="1076"/>
          <ac:picMkLst>
            <pc:docMk/>
            <pc:sldMk cId="657814139" sldId="294"/>
            <ac:picMk id="23" creationId="{AC095927-2291-31B4-5C9B-DA0A9F20BC31}"/>
          </ac:picMkLst>
        </pc:picChg>
      </pc:sldChg>
      <pc:sldChg chg="delSp modSp add del">
        <pc:chgData name="Xiangtian Ji" userId="f398e8d60a85e881" providerId="Windows Live" clId="Web-{9A71429B-72F6-4227-8AE1-C9C9A737DC2C}" dt="2024-07-18T14:11:21.403" v="368"/>
        <pc:sldMkLst>
          <pc:docMk/>
          <pc:sldMk cId="1782039028" sldId="295"/>
        </pc:sldMkLst>
        <pc:spChg chg="mod">
          <ac:chgData name="Xiangtian Ji" userId="f398e8d60a85e881" providerId="Windows Live" clId="Web-{9A71429B-72F6-4227-8AE1-C9C9A737DC2C}" dt="2024-07-18T13:15:41.196" v="32" actId="14100"/>
          <ac:spMkLst>
            <pc:docMk/>
            <pc:sldMk cId="1782039028" sldId="295"/>
            <ac:spMk id="5" creationId="{6C412D26-B907-4B66-B727-514E169C158F}"/>
          </ac:spMkLst>
        </pc:spChg>
        <pc:spChg chg="mod">
          <ac:chgData name="Xiangtian Ji" userId="f398e8d60a85e881" providerId="Windows Live" clId="Web-{9A71429B-72F6-4227-8AE1-C9C9A737DC2C}" dt="2024-07-18T13:15:26.070" v="24" actId="20577"/>
          <ac:spMkLst>
            <pc:docMk/>
            <pc:sldMk cId="1782039028" sldId="295"/>
            <ac:spMk id="6" creationId="{088E2033-3865-CDF2-A266-9CC5E4F97741}"/>
          </ac:spMkLst>
        </pc:spChg>
        <pc:spChg chg="del">
          <ac:chgData name="Xiangtian Ji" userId="f398e8d60a85e881" providerId="Windows Live" clId="Web-{9A71429B-72F6-4227-8AE1-C9C9A737DC2C}" dt="2024-07-18T13:15:47.680" v="34"/>
          <ac:spMkLst>
            <pc:docMk/>
            <pc:sldMk cId="1782039028" sldId="295"/>
            <ac:spMk id="8" creationId="{DD42259B-BBEB-2A01-9C81-4C60B3D7D894}"/>
          </ac:spMkLst>
        </pc:spChg>
        <pc:picChg chg="del mod ord">
          <ac:chgData name="Xiangtian Ji" userId="f398e8d60a85e881" providerId="Windows Live" clId="Web-{9A71429B-72F6-4227-8AE1-C9C9A737DC2C}" dt="2024-07-18T13:15:57.259" v="35"/>
          <ac:picMkLst>
            <pc:docMk/>
            <pc:sldMk cId="1782039028" sldId="295"/>
            <ac:picMk id="3" creationId="{521AC55E-612E-9385-42EC-652CFBA56400}"/>
          </ac:picMkLst>
        </pc:picChg>
      </pc:sldChg>
      <pc:sldChg chg="modSp">
        <pc:chgData name="Xiangtian Ji" userId="f398e8d60a85e881" providerId="Windows Live" clId="Web-{9A71429B-72F6-4227-8AE1-C9C9A737DC2C}" dt="2024-07-18T13:22:25.973" v="69" actId="1076"/>
        <pc:sldMkLst>
          <pc:docMk/>
          <pc:sldMk cId="3703055574" sldId="296"/>
        </pc:sldMkLst>
        <pc:spChg chg="mod">
          <ac:chgData name="Xiangtian Ji" userId="f398e8d60a85e881" providerId="Windows Live" clId="Web-{9A71429B-72F6-4227-8AE1-C9C9A737DC2C}" dt="2024-07-18T13:21:27.143" v="45" actId="14100"/>
          <ac:spMkLst>
            <pc:docMk/>
            <pc:sldMk cId="3703055574" sldId="296"/>
            <ac:spMk id="5" creationId="{6C412D26-B907-4B66-B727-514E169C158F}"/>
          </ac:spMkLst>
        </pc:spChg>
        <pc:spChg chg="mod">
          <ac:chgData name="Xiangtian Ji" userId="f398e8d60a85e881" providerId="Windows Live" clId="Web-{9A71429B-72F6-4227-8AE1-C9C9A737DC2C}" dt="2024-07-18T13:15:19.664" v="16" actId="1076"/>
          <ac:spMkLst>
            <pc:docMk/>
            <pc:sldMk cId="3703055574" sldId="296"/>
            <ac:spMk id="6" creationId="{088E2033-3865-CDF2-A266-9CC5E4F97741}"/>
          </ac:spMkLst>
        </pc:spChg>
        <pc:picChg chg="mod modCrop">
          <ac:chgData name="Xiangtian Ji" userId="f398e8d60a85e881" providerId="Windows Live" clId="Web-{9A71429B-72F6-4227-8AE1-C9C9A737DC2C}" dt="2024-07-18T13:22:25.973" v="69" actId="1076"/>
          <ac:picMkLst>
            <pc:docMk/>
            <pc:sldMk cId="3703055574" sldId="296"/>
            <ac:picMk id="2" creationId="{6A469C39-DA3E-64CB-06B1-625C4DADDC12}"/>
          </ac:picMkLst>
        </pc:picChg>
        <pc:picChg chg="mod modCrop">
          <ac:chgData name="Xiangtian Ji" userId="f398e8d60a85e881" providerId="Windows Live" clId="Web-{9A71429B-72F6-4227-8AE1-C9C9A737DC2C}" dt="2024-07-18T13:22:19.051" v="68" actId="14100"/>
          <ac:picMkLst>
            <pc:docMk/>
            <pc:sldMk cId="3703055574" sldId="296"/>
            <ac:picMk id="3" creationId="{F655B56A-D9EA-AD81-66BB-938CAD89736A}"/>
          </ac:picMkLst>
        </pc:picChg>
      </pc:sldChg>
      <pc:sldChg chg="add">
        <pc:chgData name="Xiangtian Ji" userId="f398e8d60a85e881" providerId="Windows Live" clId="Web-{9A71429B-72F6-4227-8AE1-C9C9A737DC2C}" dt="2024-07-18T13:18:07.684" v="36"/>
        <pc:sldMkLst>
          <pc:docMk/>
          <pc:sldMk cId="3083907739" sldId="300"/>
        </pc:sldMkLst>
      </pc:sldChg>
      <pc:sldChg chg="delSp add del">
        <pc:chgData name="Xiangtian Ji" userId="f398e8d60a85e881" providerId="Windows Live" clId="Web-{9A71429B-72F6-4227-8AE1-C9C9A737DC2C}" dt="2024-07-18T14:11:26.684" v="369"/>
        <pc:sldMkLst>
          <pc:docMk/>
          <pc:sldMk cId="437218969" sldId="301"/>
        </pc:sldMkLst>
        <pc:grpChg chg="del">
          <ac:chgData name="Xiangtian Ji" userId="f398e8d60a85e881" providerId="Windows Live" clId="Web-{9A71429B-72F6-4227-8AE1-C9C9A737DC2C}" dt="2024-07-18T14:09:45.166" v="367"/>
          <ac:grpSpMkLst>
            <pc:docMk/>
            <pc:sldMk cId="437218969" sldId="301"/>
            <ac:grpSpMk id="9" creationId="{AF357CE0-501E-473D-9C9A-4F0470AED671}"/>
          </ac:grpSpMkLst>
        </pc:grpChg>
      </pc:sldChg>
      <pc:sldChg chg="add">
        <pc:chgData name="Xiangtian Ji" userId="f398e8d60a85e881" providerId="Windows Live" clId="Web-{9A71429B-72F6-4227-8AE1-C9C9A737DC2C}" dt="2024-07-18T13:38:38.174" v="198"/>
        <pc:sldMkLst>
          <pc:docMk/>
          <pc:sldMk cId="93965589" sldId="302"/>
        </pc:sldMkLst>
      </pc:sldChg>
      <pc:sldChg chg="addSp delSp modSp add del replId">
        <pc:chgData name="Xiangtian Ji" userId="f398e8d60a85e881" providerId="Windows Live" clId="Web-{9A71429B-72F6-4227-8AE1-C9C9A737DC2C}" dt="2024-07-18T13:23:52.773" v="122"/>
        <pc:sldMkLst>
          <pc:docMk/>
          <pc:sldMk cId="542728947" sldId="302"/>
        </pc:sldMkLst>
        <pc:spChg chg="add del">
          <ac:chgData name="Xiangtian Ji" userId="f398e8d60a85e881" providerId="Windows Live" clId="Web-{9A71429B-72F6-4227-8AE1-C9C9A737DC2C}" dt="2024-07-18T13:23:47.569" v="121"/>
          <ac:spMkLst>
            <pc:docMk/>
            <pc:sldMk cId="542728947" sldId="302"/>
            <ac:spMk id="6" creationId="{00A2D322-DBD0-4ABC-A3C0-5B6EE7AB5916}"/>
          </ac:spMkLst>
        </pc:spChg>
        <pc:spChg chg="mod">
          <ac:chgData name="Xiangtian Ji" userId="f398e8d60a85e881" providerId="Windows Live" clId="Web-{9A71429B-72F6-4227-8AE1-C9C9A737DC2C}" dt="2024-07-18T13:23:37.085" v="119" actId="20577"/>
          <ac:spMkLst>
            <pc:docMk/>
            <pc:sldMk cId="542728947" sldId="302"/>
            <ac:spMk id="7" creationId="{F2C6155B-319B-46E3-A0E8-DA9F0638E965}"/>
          </ac:spMkLst>
        </pc:spChg>
      </pc:sldChg>
      <pc:sldChg chg="add del">
        <pc:chgData name="Xiangtian Ji" userId="f398e8d60a85e881" providerId="Windows Live" clId="Web-{9A71429B-72F6-4227-8AE1-C9C9A737DC2C}" dt="2024-07-18T13:38:21.142" v="197"/>
        <pc:sldMkLst>
          <pc:docMk/>
          <pc:sldMk cId="1678307976" sldId="302"/>
        </pc:sldMkLst>
      </pc:sldChg>
      <pc:sldChg chg="addSp delSp add">
        <pc:chgData name="Xiangtian Ji" userId="f398e8d60a85e881" providerId="Windows Live" clId="Web-{9A71429B-72F6-4227-8AE1-C9C9A737DC2C}" dt="2024-07-18T13:43:41.589" v="207"/>
        <pc:sldMkLst>
          <pc:docMk/>
          <pc:sldMk cId="3726303673" sldId="303"/>
        </pc:sldMkLst>
        <pc:grpChg chg="add del">
          <ac:chgData name="Xiangtian Ji" userId="f398e8d60a85e881" providerId="Windows Live" clId="Web-{9A71429B-72F6-4227-8AE1-C9C9A737DC2C}" dt="2024-07-18T13:43:41.589" v="207"/>
          <ac:grpSpMkLst>
            <pc:docMk/>
            <pc:sldMk cId="3726303673" sldId="303"/>
            <ac:grpSpMk id="30" creationId="{235EB33F-26A2-4711-B4E1-EF83C595DEF1}"/>
          </ac:grpSpMkLst>
        </pc:grpChg>
        <pc:grpChg chg="add del">
          <ac:chgData name="Xiangtian Ji" userId="f398e8d60a85e881" providerId="Windows Live" clId="Web-{9A71429B-72F6-4227-8AE1-C9C9A737DC2C}" dt="2024-07-18T13:43:37.807" v="206"/>
          <ac:grpSpMkLst>
            <pc:docMk/>
            <pc:sldMk cId="3726303673" sldId="303"/>
            <ac:grpSpMk id="33" creationId="{39D74E64-FAFC-41F8-9AFA-452EF8AD9D71}"/>
          </ac:grpSpMkLst>
        </pc:grpChg>
        <pc:grpChg chg="add del">
          <ac:chgData name="Xiangtian Ji" userId="f398e8d60a85e881" providerId="Windows Live" clId="Web-{9A71429B-72F6-4227-8AE1-C9C9A737DC2C}" dt="2024-07-18T13:43:34.323" v="205"/>
          <ac:grpSpMkLst>
            <pc:docMk/>
            <pc:sldMk cId="3726303673" sldId="303"/>
            <ac:grpSpMk id="36" creationId="{B2F51884-D22F-4FA1-AF91-15F65AE190C8}"/>
          </ac:grpSpMkLst>
        </pc:grpChg>
      </pc:sldChg>
      <pc:sldChg chg="add">
        <pc:chgData name="Xiangtian Ji" userId="f398e8d60a85e881" providerId="Windows Live" clId="Web-{9A71429B-72F6-4227-8AE1-C9C9A737DC2C}" dt="2024-07-18T13:52:00.681" v="268"/>
        <pc:sldMkLst>
          <pc:docMk/>
          <pc:sldMk cId="3453322784" sldId="304"/>
        </pc:sldMkLst>
      </pc:sldChg>
      <pc:sldChg chg="add del">
        <pc:chgData name="Xiangtian Ji" userId="f398e8d60a85e881" providerId="Windows Live" clId="Web-{9A71429B-72F6-4227-8AE1-C9C9A737DC2C}" dt="2024-07-18T14:04:56.063" v="360"/>
        <pc:sldMkLst>
          <pc:docMk/>
          <pc:sldMk cId="1921245619" sldId="305"/>
        </pc:sldMkLst>
      </pc:sldChg>
      <pc:sldChg chg="add">
        <pc:chgData name="Xiangtian Ji" userId="f398e8d60a85e881" providerId="Windows Live" clId="Web-{9A71429B-72F6-4227-8AE1-C9C9A737DC2C}" dt="2024-07-18T14:07:25.068" v="362"/>
        <pc:sldMkLst>
          <pc:docMk/>
          <pc:sldMk cId="715540270" sldId="306"/>
        </pc:sldMkLst>
      </pc:sldChg>
      <pc:sldChg chg="add">
        <pc:chgData name="Xiangtian Ji" userId="f398e8d60a85e881" providerId="Windows Live" clId="Web-{9A71429B-72F6-4227-8AE1-C9C9A737DC2C}" dt="2024-07-18T14:15:58.005" v="372"/>
        <pc:sldMkLst>
          <pc:docMk/>
          <pc:sldMk cId="2325475966" sldId="307"/>
        </pc:sldMkLst>
      </pc:sldChg>
      <pc:sldMasterChg chg="addSldLayout">
        <pc:chgData name="Xiangtian Ji" userId="f398e8d60a85e881" providerId="Windows Live" clId="Web-{9A71429B-72F6-4227-8AE1-C9C9A737DC2C}" dt="2024-07-18T14:15:58.005" v="372"/>
        <pc:sldMasterMkLst>
          <pc:docMk/>
          <pc:sldMasterMk cId="162716238" sldId="2147483648"/>
        </pc:sldMasterMkLst>
        <pc:sldLayoutChg chg="add">
          <pc:chgData name="Xiangtian Ji" userId="f398e8d60a85e881" providerId="Windows Live" clId="Web-{9A71429B-72F6-4227-8AE1-C9C9A737DC2C}" dt="2024-07-18T13:18:07.684" v="36"/>
          <pc:sldLayoutMkLst>
            <pc:docMk/>
            <pc:sldMasterMk cId="162716238" sldId="2147483648"/>
            <pc:sldLayoutMk cId="2977983862" sldId="2147483677"/>
          </pc:sldLayoutMkLst>
        </pc:sldLayoutChg>
        <pc:sldLayoutChg chg="add">
          <pc:chgData name="Xiangtian Ji" userId="f398e8d60a85e881" providerId="Windows Live" clId="Web-{9A71429B-72F6-4227-8AE1-C9C9A737DC2C}" dt="2024-07-18T13:18:07.684" v="36"/>
          <pc:sldLayoutMkLst>
            <pc:docMk/>
            <pc:sldMasterMk cId="162716238" sldId="2147483648"/>
            <pc:sldLayoutMk cId="4113118700" sldId="2147483678"/>
          </pc:sldLayoutMkLst>
        </pc:sldLayoutChg>
        <pc:sldLayoutChg chg="add">
          <pc:chgData name="Xiangtian Ji" userId="f398e8d60a85e881" providerId="Windows Live" clId="Web-{9A71429B-72F6-4227-8AE1-C9C9A737DC2C}" dt="2024-07-18T13:18:07.684" v="36"/>
          <pc:sldLayoutMkLst>
            <pc:docMk/>
            <pc:sldMasterMk cId="162716238" sldId="2147483648"/>
            <pc:sldLayoutMk cId="3676943712" sldId="2147483679"/>
          </pc:sldLayoutMkLst>
        </pc:sldLayoutChg>
        <pc:sldLayoutChg chg="add">
          <pc:chgData name="Xiangtian Ji" userId="f398e8d60a85e881" providerId="Windows Live" clId="Web-{9A71429B-72F6-4227-8AE1-C9C9A737DC2C}" dt="2024-07-18T13:20:43.423" v="38"/>
          <pc:sldLayoutMkLst>
            <pc:docMk/>
            <pc:sldMasterMk cId="162716238" sldId="2147483648"/>
            <pc:sldLayoutMk cId="2977983862" sldId="2147483680"/>
          </pc:sldLayoutMkLst>
        </pc:sldLayoutChg>
        <pc:sldLayoutChg chg="add">
          <pc:chgData name="Xiangtian Ji" userId="f398e8d60a85e881" providerId="Windows Live" clId="Web-{9A71429B-72F6-4227-8AE1-C9C9A737DC2C}" dt="2024-07-18T13:20:43.423" v="38"/>
          <pc:sldLayoutMkLst>
            <pc:docMk/>
            <pc:sldMasterMk cId="162716238" sldId="2147483648"/>
            <pc:sldLayoutMk cId="4113118700" sldId="2147483681"/>
          </pc:sldLayoutMkLst>
        </pc:sldLayoutChg>
        <pc:sldLayoutChg chg="add">
          <pc:chgData name="Xiangtian Ji" userId="f398e8d60a85e881" providerId="Windows Live" clId="Web-{9A71429B-72F6-4227-8AE1-C9C9A737DC2C}" dt="2024-07-18T13:20:43.423" v="38"/>
          <pc:sldLayoutMkLst>
            <pc:docMk/>
            <pc:sldMasterMk cId="162716238" sldId="2147483648"/>
            <pc:sldLayoutMk cId="3676943712" sldId="2147483682"/>
          </pc:sldLayoutMkLst>
        </pc:sldLayoutChg>
        <pc:sldLayoutChg chg="add">
          <pc:chgData name="Xiangtian Ji" userId="f398e8d60a85e881" providerId="Windows Live" clId="Web-{9A71429B-72F6-4227-8AE1-C9C9A737DC2C}" dt="2024-07-18T13:31:07.489" v="195"/>
          <pc:sldLayoutMkLst>
            <pc:docMk/>
            <pc:sldMasterMk cId="162716238" sldId="2147483648"/>
            <pc:sldLayoutMk cId="2977983862" sldId="2147483683"/>
          </pc:sldLayoutMkLst>
        </pc:sldLayoutChg>
        <pc:sldLayoutChg chg="add">
          <pc:chgData name="Xiangtian Ji" userId="f398e8d60a85e881" providerId="Windows Live" clId="Web-{9A71429B-72F6-4227-8AE1-C9C9A737DC2C}" dt="2024-07-18T13:31:07.489" v="195"/>
          <pc:sldLayoutMkLst>
            <pc:docMk/>
            <pc:sldMasterMk cId="162716238" sldId="2147483648"/>
            <pc:sldLayoutMk cId="4113118700" sldId="2147483684"/>
          </pc:sldLayoutMkLst>
        </pc:sldLayoutChg>
        <pc:sldLayoutChg chg="add">
          <pc:chgData name="Xiangtian Ji" userId="f398e8d60a85e881" providerId="Windows Live" clId="Web-{9A71429B-72F6-4227-8AE1-C9C9A737DC2C}" dt="2024-07-18T13:31:07.489" v="195"/>
          <pc:sldLayoutMkLst>
            <pc:docMk/>
            <pc:sldMasterMk cId="162716238" sldId="2147483648"/>
            <pc:sldLayoutMk cId="3676943712" sldId="2147483685"/>
          </pc:sldLayoutMkLst>
        </pc:sldLayoutChg>
        <pc:sldLayoutChg chg="add">
          <pc:chgData name="Xiangtian Ji" userId="f398e8d60a85e881" providerId="Windows Live" clId="Web-{9A71429B-72F6-4227-8AE1-C9C9A737DC2C}" dt="2024-07-18T13:38:38.174" v="198"/>
          <pc:sldLayoutMkLst>
            <pc:docMk/>
            <pc:sldMasterMk cId="162716238" sldId="2147483648"/>
            <pc:sldLayoutMk cId="2977983862" sldId="2147483686"/>
          </pc:sldLayoutMkLst>
        </pc:sldLayoutChg>
        <pc:sldLayoutChg chg="add">
          <pc:chgData name="Xiangtian Ji" userId="f398e8d60a85e881" providerId="Windows Live" clId="Web-{9A71429B-72F6-4227-8AE1-C9C9A737DC2C}" dt="2024-07-18T13:38:38.174" v="198"/>
          <pc:sldLayoutMkLst>
            <pc:docMk/>
            <pc:sldMasterMk cId="162716238" sldId="2147483648"/>
            <pc:sldLayoutMk cId="4113118700" sldId="2147483687"/>
          </pc:sldLayoutMkLst>
        </pc:sldLayoutChg>
        <pc:sldLayoutChg chg="add">
          <pc:chgData name="Xiangtian Ji" userId="f398e8d60a85e881" providerId="Windows Live" clId="Web-{9A71429B-72F6-4227-8AE1-C9C9A737DC2C}" dt="2024-07-18T13:38:38.174" v="198"/>
          <pc:sldLayoutMkLst>
            <pc:docMk/>
            <pc:sldMasterMk cId="162716238" sldId="2147483648"/>
            <pc:sldLayoutMk cId="3676943712" sldId="2147483688"/>
          </pc:sldLayoutMkLst>
        </pc:sldLayoutChg>
        <pc:sldLayoutChg chg="add">
          <pc:chgData name="Xiangtian Ji" userId="f398e8d60a85e881" providerId="Windows Live" clId="Web-{9A71429B-72F6-4227-8AE1-C9C9A737DC2C}" dt="2024-07-18T13:43:13.604" v="200"/>
          <pc:sldLayoutMkLst>
            <pc:docMk/>
            <pc:sldMasterMk cId="162716238" sldId="2147483648"/>
            <pc:sldLayoutMk cId="2977983862" sldId="2147483689"/>
          </pc:sldLayoutMkLst>
        </pc:sldLayoutChg>
        <pc:sldLayoutChg chg="add">
          <pc:chgData name="Xiangtian Ji" userId="f398e8d60a85e881" providerId="Windows Live" clId="Web-{9A71429B-72F6-4227-8AE1-C9C9A737DC2C}" dt="2024-07-18T13:43:13.604" v="200"/>
          <pc:sldLayoutMkLst>
            <pc:docMk/>
            <pc:sldMasterMk cId="162716238" sldId="2147483648"/>
            <pc:sldLayoutMk cId="4113118700" sldId="2147483690"/>
          </pc:sldLayoutMkLst>
        </pc:sldLayoutChg>
        <pc:sldLayoutChg chg="add">
          <pc:chgData name="Xiangtian Ji" userId="f398e8d60a85e881" providerId="Windows Live" clId="Web-{9A71429B-72F6-4227-8AE1-C9C9A737DC2C}" dt="2024-07-18T13:43:13.604" v="200"/>
          <pc:sldLayoutMkLst>
            <pc:docMk/>
            <pc:sldMasterMk cId="162716238" sldId="2147483648"/>
            <pc:sldLayoutMk cId="3676943712" sldId="2147483691"/>
          </pc:sldLayoutMkLst>
        </pc:sldLayoutChg>
        <pc:sldLayoutChg chg="add">
          <pc:chgData name="Xiangtian Ji" userId="f398e8d60a85e881" providerId="Windows Live" clId="Web-{9A71429B-72F6-4227-8AE1-C9C9A737DC2C}" dt="2024-07-18T13:52:00.681" v="268"/>
          <pc:sldLayoutMkLst>
            <pc:docMk/>
            <pc:sldMasterMk cId="162716238" sldId="2147483648"/>
            <pc:sldLayoutMk cId="2977983862" sldId="2147483692"/>
          </pc:sldLayoutMkLst>
        </pc:sldLayoutChg>
        <pc:sldLayoutChg chg="add">
          <pc:chgData name="Xiangtian Ji" userId="f398e8d60a85e881" providerId="Windows Live" clId="Web-{9A71429B-72F6-4227-8AE1-C9C9A737DC2C}" dt="2024-07-18T13:52:00.681" v="268"/>
          <pc:sldLayoutMkLst>
            <pc:docMk/>
            <pc:sldMasterMk cId="162716238" sldId="2147483648"/>
            <pc:sldLayoutMk cId="4113118700" sldId="2147483693"/>
          </pc:sldLayoutMkLst>
        </pc:sldLayoutChg>
        <pc:sldLayoutChg chg="add">
          <pc:chgData name="Xiangtian Ji" userId="f398e8d60a85e881" providerId="Windows Live" clId="Web-{9A71429B-72F6-4227-8AE1-C9C9A737DC2C}" dt="2024-07-18T13:52:00.681" v="268"/>
          <pc:sldLayoutMkLst>
            <pc:docMk/>
            <pc:sldMasterMk cId="162716238" sldId="2147483648"/>
            <pc:sldLayoutMk cId="3676943712" sldId="2147483694"/>
          </pc:sldLayoutMkLst>
        </pc:sldLayoutChg>
        <pc:sldLayoutChg chg="add">
          <pc:chgData name="Xiangtian Ji" userId="f398e8d60a85e881" providerId="Windows Live" clId="Web-{9A71429B-72F6-4227-8AE1-C9C9A737DC2C}" dt="2024-07-18T14:04:53.032" v="359"/>
          <pc:sldLayoutMkLst>
            <pc:docMk/>
            <pc:sldMasterMk cId="162716238" sldId="2147483648"/>
            <pc:sldLayoutMk cId="2977983862" sldId="2147483695"/>
          </pc:sldLayoutMkLst>
        </pc:sldLayoutChg>
        <pc:sldLayoutChg chg="add">
          <pc:chgData name="Xiangtian Ji" userId="f398e8d60a85e881" providerId="Windows Live" clId="Web-{9A71429B-72F6-4227-8AE1-C9C9A737DC2C}" dt="2024-07-18T14:04:53.032" v="359"/>
          <pc:sldLayoutMkLst>
            <pc:docMk/>
            <pc:sldMasterMk cId="162716238" sldId="2147483648"/>
            <pc:sldLayoutMk cId="4113118700" sldId="2147483696"/>
          </pc:sldLayoutMkLst>
        </pc:sldLayoutChg>
        <pc:sldLayoutChg chg="add">
          <pc:chgData name="Xiangtian Ji" userId="f398e8d60a85e881" providerId="Windows Live" clId="Web-{9A71429B-72F6-4227-8AE1-C9C9A737DC2C}" dt="2024-07-18T14:04:53.032" v="359"/>
          <pc:sldLayoutMkLst>
            <pc:docMk/>
            <pc:sldMasterMk cId="162716238" sldId="2147483648"/>
            <pc:sldLayoutMk cId="3676943712" sldId="2147483697"/>
          </pc:sldLayoutMkLst>
        </pc:sldLayoutChg>
        <pc:sldLayoutChg chg="add">
          <pc:chgData name="Xiangtian Ji" userId="f398e8d60a85e881" providerId="Windows Live" clId="Web-{9A71429B-72F6-4227-8AE1-C9C9A737DC2C}" dt="2024-07-18T14:07:25.068" v="362"/>
          <pc:sldLayoutMkLst>
            <pc:docMk/>
            <pc:sldMasterMk cId="162716238" sldId="2147483648"/>
            <pc:sldLayoutMk cId="2977983862" sldId="2147483698"/>
          </pc:sldLayoutMkLst>
        </pc:sldLayoutChg>
        <pc:sldLayoutChg chg="add">
          <pc:chgData name="Xiangtian Ji" userId="f398e8d60a85e881" providerId="Windows Live" clId="Web-{9A71429B-72F6-4227-8AE1-C9C9A737DC2C}" dt="2024-07-18T14:07:25.068" v="362"/>
          <pc:sldLayoutMkLst>
            <pc:docMk/>
            <pc:sldMasterMk cId="162716238" sldId="2147483648"/>
            <pc:sldLayoutMk cId="4113118700" sldId="2147483699"/>
          </pc:sldLayoutMkLst>
        </pc:sldLayoutChg>
        <pc:sldLayoutChg chg="add">
          <pc:chgData name="Xiangtian Ji" userId="f398e8d60a85e881" providerId="Windows Live" clId="Web-{9A71429B-72F6-4227-8AE1-C9C9A737DC2C}" dt="2024-07-18T14:07:25.068" v="362"/>
          <pc:sldLayoutMkLst>
            <pc:docMk/>
            <pc:sldMasterMk cId="162716238" sldId="2147483648"/>
            <pc:sldLayoutMk cId="3676943712" sldId="2147483700"/>
          </pc:sldLayoutMkLst>
        </pc:sldLayoutChg>
        <pc:sldLayoutChg chg="add">
          <pc:chgData name="Xiangtian Ji" userId="f398e8d60a85e881" providerId="Windows Live" clId="Web-{9A71429B-72F6-4227-8AE1-C9C9A737DC2C}" dt="2024-07-18T14:11:21.403" v="368"/>
          <pc:sldLayoutMkLst>
            <pc:docMk/>
            <pc:sldMasterMk cId="162716238" sldId="2147483648"/>
            <pc:sldLayoutMk cId="2977983862" sldId="2147483701"/>
          </pc:sldLayoutMkLst>
        </pc:sldLayoutChg>
        <pc:sldLayoutChg chg="add">
          <pc:chgData name="Xiangtian Ji" userId="f398e8d60a85e881" providerId="Windows Live" clId="Web-{9A71429B-72F6-4227-8AE1-C9C9A737DC2C}" dt="2024-07-18T14:11:21.403" v="368"/>
          <pc:sldLayoutMkLst>
            <pc:docMk/>
            <pc:sldMasterMk cId="162716238" sldId="2147483648"/>
            <pc:sldLayoutMk cId="4113118700" sldId="2147483702"/>
          </pc:sldLayoutMkLst>
        </pc:sldLayoutChg>
        <pc:sldLayoutChg chg="add">
          <pc:chgData name="Xiangtian Ji" userId="f398e8d60a85e881" providerId="Windows Live" clId="Web-{9A71429B-72F6-4227-8AE1-C9C9A737DC2C}" dt="2024-07-18T14:11:21.403" v="368"/>
          <pc:sldLayoutMkLst>
            <pc:docMk/>
            <pc:sldMasterMk cId="162716238" sldId="2147483648"/>
            <pc:sldLayoutMk cId="3676943712" sldId="2147483703"/>
          </pc:sldLayoutMkLst>
        </pc:sldLayoutChg>
        <pc:sldLayoutChg chg="add">
          <pc:chgData name="Xiangtian Ji" userId="f398e8d60a85e881" providerId="Windows Live" clId="Web-{9A71429B-72F6-4227-8AE1-C9C9A737DC2C}" dt="2024-07-18T14:15:58.005" v="372"/>
          <pc:sldLayoutMkLst>
            <pc:docMk/>
            <pc:sldMasterMk cId="162716238" sldId="2147483648"/>
            <pc:sldLayoutMk cId="2977983862" sldId="2147483704"/>
          </pc:sldLayoutMkLst>
        </pc:sldLayoutChg>
        <pc:sldLayoutChg chg="add">
          <pc:chgData name="Xiangtian Ji" userId="f398e8d60a85e881" providerId="Windows Live" clId="Web-{9A71429B-72F6-4227-8AE1-C9C9A737DC2C}" dt="2024-07-18T14:15:58.005" v="372"/>
          <pc:sldLayoutMkLst>
            <pc:docMk/>
            <pc:sldMasterMk cId="162716238" sldId="2147483648"/>
            <pc:sldLayoutMk cId="4113118700" sldId="2147483705"/>
          </pc:sldLayoutMkLst>
        </pc:sldLayoutChg>
        <pc:sldLayoutChg chg="add">
          <pc:chgData name="Xiangtian Ji" userId="f398e8d60a85e881" providerId="Windows Live" clId="Web-{9A71429B-72F6-4227-8AE1-C9C9A737DC2C}" dt="2024-07-18T14:15:58.005" v="372"/>
          <pc:sldLayoutMkLst>
            <pc:docMk/>
            <pc:sldMasterMk cId="162716238" sldId="2147483648"/>
            <pc:sldLayoutMk cId="3676943712" sldId="2147483706"/>
          </pc:sldLayoutMkLst>
        </pc:sldLayoutChg>
      </pc:sldMasterChg>
    </pc:docChg>
  </pc:docChgLst>
  <pc:docChgLst>
    <pc:chgData name="JOKER SONG" userId="8c054aff17e6817b" providerId="LiveId" clId="{494FCBF6-9F04-4DFE-B477-882E6AF56C6E}"/>
    <pc:docChg chg="modSld">
      <pc:chgData name="JOKER SONG" userId="8c054aff17e6817b" providerId="LiveId" clId="{494FCBF6-9F04-4DFE-B477-882E6AF56C6E}" dt="2024-07-17T17:33:28.230" v="92" actId="207"/>
      <pc:docMkLst>
        <pc:docMk/>
      </pc:docMkLst>
      <pc:sldChg chg="modAnim">
        <pc:chgData name="JOKER SONG" userId="8c054aff17e6817b" providerId="LiveId" clId="{494FCBF6-9F04-4DFE-B477-882E6AF56C6E}" dt="2024-07-17T15:19:20.058" v="16"/>
        <pc:sldMkLst>
          <pc:docMk/>
          <pc:sldMk cId="1625873174" sldId="266"/>
        </pc:sldMkLst>
      </pc:sldChg>
      <pc:sldChg chg="modAnim">
        <pc:chgData name="JOKER SONG" userId="8c054aff17e6817b" providerId="LiveId" clId="{494FCBF6-9F04-4DFE-B477-882E6AF56C6E}" dt="2024-07-17T15:19:59.123" v="19"/>
        <pc:sldMkLst>
          <pc:docMk/>
          <pc:sldMk cId="473725955" sldId="267"/>
        </pc:sldMkLst>
      </pc:sldChg>
      <pc:sldChg chg="addSp delSp modSp mod modAnim">
        <pc:chgData name="JOKER SONG" userId="8c054aff17e6817b" providerId="LiveId" clId="{494FCBF6-9F04-4DFE-B477-882E6AF56C6E}" dt="2024-07-17T17:33:28.230" v="92" actId="207"/>
        <pc:sldMkLst>
          <pc:docMk/>
          <pc:sldMk cId="2613928148" sldId="270"/>
        </pc:sldMkLst>
        <pc:spChg chg="add del mod">
          <ac:chgData name="JOKER SONG" userId="8c054aff17e6817b" providerId="LiveId" clId="{494FCBF6-9F04-4DFE-B477-882E6AF56C6E}" dt="2024-07-17T17:23:47.888" v="60"/>
          <ac:spMkLst>
            <pc:docMk/>
            <pc:sldMk cId="2613928148" sldId="270"/>
            <ac:spMk id="2" creationId="{48793FAD-8DD9-87A0-938B-A4E13EA7D48B}"/>
          </ac:spMkLst>
        </pc:spChg>
        <pc:spChg chg="add mod">
          <ac:chgData name="JOKER SONG" userId="8c054aff17e6817b" providerId="LiveId" clId="{494FCBF6-9F04-4DFE-B477-882E6AF56C6E}" dt="2024-07-17T17:33:28.230" v="92" actId="207"/>
          <ac:spMkLst>
            <pc:docMk/>
            <pc:sldMk cId="2613928148" sldId="270"/>
            <ac:spMk id="25" creationId="{BA1DE954-7A89-9250-0BFC-98A9CEBCC9B0}"/>
          </ac:spMkLst>
        </pc:spChg>
        <pc:picChg chg="add mod">
          <ac:chgData name="JOKER SONG" userId="8c054aff17e6817b" providerId="LiveId" clId="{494FCBF6-9F04-4DFE-B477-882E6AF56C6E}" dt="2024-07-17T17:23:56.658" v="65" actId="1076"/>
          <ac:picMkLst>
            <pc:docMk/>
            <pc:sldMk cId="2613928148" sldId="270"/>
            <ac:picMk id="21" creationId="{E39B11AC-FD56-71D3-FB1D-9BBBE2299558}"/>
          </ac:picMkLst>
        </pc:picChg>
        <pc:picChg chg="add mod">
          <ac:chgData name="JOKER SONG" userId="8c054aff17e6817b" providerId="LiveId" clId="{494FCBF6-9F04-4DFE-B477-882E6AF56C6E}" dt="2024-07-17T17:24:56.489" v="74" actId="1076"/>
          <ac:picMkLst>
            <pc:docMk/>
            <pc:sldMk cId="2613928148" sldId="270"/>
            <ac:picMk id="23" creationId="{A72482CD-232F-F2E2-43EB-8AEF0D3AA2C7}"/>
          </ac:picMkLst>
        </pc:picChg>
        <pc:picChg chg="mod">
          <ac:chgData name="JOKER SONG" userId="8c054aff17e6817b" providerId="LiveId" clId="{494FCBF6-9F04-4DFE-B477-882E6AF56C6E}" dt="2024-07-17T17:23:59.248" v="66" actId="1076"/>
          <ac:picMkLst>
            <pc:docMk/>
            <pc:sldMk cId="2613928148" sldId="270"/>
            <ac:picMk id="37" creationId="{9B18B05E-438F-94E9-3661-649F24D57E8C}"/>
          </ac:picMkLst>
        </pc:picChg>
        <pc:picChg chg="mod">
          <ac:chgData name="JOKER SONG" userId="8c054aff17e6817b" providerId="LiveId" clId="{494FCBF6-9F04-4DFE-B477-882E6AF56C6E}" dt="2024-07-17T17:23:59.248" v="66" actId="1076"/>
          <ac:picMkLst>
            <pc:docMk/>
            <pc:sldMk cId="2613928148" sldId="270"/>
            <ac:picMk id="38" creationId="{04E5FD08-3678-7F07-D36C-4ABF0669A288}"/>
          </ac:picMkLst>
        </pc:picChg>
      </pc:sldChg>
      <pc:sldChg chg="delSp modSp mod">
        <pc:chgData name="JOKER SONG" userId="8c054aff17e6817b" providerId="LiveId" clId="{494FCBF6-9F04-4DFE-B477-882E6AF56C6E}" dt="2024-07-17T17:00:44.125" v="29" actId="1076"/>
        <pc:sldMkLst>
          <pc:docMk/>
          <pc:sldMk cId="3267980855" sldId="274"/>
        </pc:sldMkLst>
        <pc:spChg chg="del mod">
          <ac:chgData name="JOKER SONG" userId="8c054aff17e6817b" providerId="LiveId" clId="{494FCBF6-9F04-4DFE-B477-882E6AF56C6E}" dt="2024-07-17T17:00:39.364" v="28"/>
          <ac:spMkLst>
            <pc:docMk/>
            <pc:sldMk cId="3267980855" sldId="274"/>
            <ac:spMk id="70" creationId="{9E9D8193-FC51-4345-8CD9-D9562FE8B791}"/>
          </ac:spMkLst>
        </pc:spChg>
        <pc:picChg chg="mod">
          <ac:chgData name="JOKER SONG" userId="8c054aff17e6817b" providerId="LiveId" clId="{494FCBF6-9F04-4DFE-B477-882E6AF56C6E}" dt="2024-07-17T17:00:44.125" v="29" actId="1076"/>
          <ac:picMkLst>
            <pc:docMk/>
            <pc:sldMk cId="3267980855" sldId="274"/>
            <ac:picMk id="2" creationId="{AF41EFEF-AC8F-AB85-AE0F-878BD5031E1A}"/>
          </ac:picMkLst>
        </pc:picChg>
      </pc:sldChg>
      <pc:sldChg chg="modSp mod">
        <pc:chgData name="JOKER SONG" userId="8c054aff17e6817b" providerId="LiveId" clId="{494FCBF6-9F04-4DFE-B477-882E6AF56C6E}" dt="2024-07-17T13:19:01.635" v="7" actId="1076"/>
        <pc:sldMkLst>
          <pc:docMk/>
          <pc:sldMk cId="3591669583" sldId="286"/>
        </pc:sldMkLst>
        <pc:picChg chg="mod">
          <ac:chgData name="JOKER SONG" userId="8c054aff17e6817b" providerId="LiveId" clId="{494FCBF6-9F04-4DFE-B477-882E6AF56C6E}" dt="2024-07-17T13:19:00.139" v="6" actId="1076"/>
          <ac:picMkLst>
            <pc:docMk/>
            <pc:sldMk cId="3591669583" sldId="286"/>
            <ac:picMk id="52" creationId="{7EA8A363-0495-570C-37D3-AD2CEFD1F13F}"/>
          </ac:picMkLst>
        </pc:picChg>
        <pc:picChg chg="mod">
          <ac:chgData name="JOKER SONG" userId="8c054aff17e6817b" providerId="LiveId" clId="{494FCBF6-9F04-4DFE-B477-882E6AF56C6E}" dt="2024-07-17T13:19:01.635" v="7" actId="1076"/>
          <ac:picMkLst>
            <pc:docMk/>
            <pc:sldMk cId="3591669583" sldId="286"/>
            <ac:picMk id="54" creationId="{B23BD1A6-6AF1-DDD2-27E6-F9B067A2B4CD}"/>
          </ac:picMkLst>
        </pc:picChg>
      </pc:sldChg>
      <pc:sldChg chg="modAnim">
        <pc:chgData name="JOKER SONG" userId="8c054aff17e6817b" providerId="LiveId" clId="{494FCBF6-9F04-4DFE-B477-882E6AF56C6E}" dt="2024-07-17T15:21:38.369" v="23"/>
        <pc:sldMkLst>
          <pc:docMk/>
          <pc:sldMk cId="3458117198" sldId="290"/>
        </pc:sldMkLst>
      </pc:sldChg>
    </pc:docChg>
  </pc:docChgLst>
  <pc:docChgLst>
    <pc:chgData name="来宾用户" providerId="Windows Live" clId="Web-{0CA5407C-1F19-45C6-9C16-63D2D4D45694}"/>
    <pc:docChg chg="modSld">
      <pc:chgData name="来宾用户" userId="" providerId="Windows Live" clId="Web-{0CA5407C-1F19-45C6-9C16-63D2D4D45694}" dt="2024-07-18T03:31:27.988" v="37" actId="20577"/>
      <pc:docMkLst>
        <pc:docMk/>
      </pc:docMkLst>
      <pc:sldChg chg="modSp">
        <pc:chgData name="来宾用户" userId="" providerId="Windows Live" clId="Web-{0CA5407C-1F19-45C6-9C16-63D2D4D45694}" dt="2024-07-18T03:31:27.988" v="37" actId="20577"/>
        <pc:sldMkLst>
          <pc:docMk/>
          <pc:sldMk cId="985212323" sldId="291"/>
        </pc:sldMkLst>
        <pc:spChg chg="mod">
          <ac:chgData name="来宾用户" userId="" providerId="Windows Live" clId="Web-{0CA5407C-1F19-45C6-9C16-63D2D4D45694}" dt="2024-07-18T03:31:27.988" v="37" actId="20577"/>
          <ac:spMkLst>
            <pc:docMk/>
            <pc:sldMk cId="985212323" sldId="291"/>
            <ac:spMk id="6" creationId="{BDA50739-5F05-875D-E010-4DB9BDFD2A8A}"/>
          </ac:spMkLst>
        </pc:spChg>
      </pc:sldChg>
    </pc:docChg>
  </pc:docChgLst>
  <pc:docChgLst>
    <pc:chgData name="JOKER SONG" userId="8c054aff17e6817b" providerId="Windows Live" clId="Web-{5D4CB0F4-A217-8145-DA80-254C028B4A27}"/>
    <pc:docChg chg="modSld">
      <pc:chgData name="JOKER SONG" userId="8c054aff17e6817b" providerId="Windows Live" clId="Web-{5D4CB0F4-A217-8145-DA80-254C028B4A27}" dt="2024-07-18T03:41:25.454" v="14"/>
      <pc:docMkLst>
        <pc:docMk/>
      </pc:docMkLst>
      <pc:sldChg chg="addSp modSp addAnim delAnim modAnim">
        <pc:chgData name="JOKER SONG" userId="8c054aff17e6817b" providerId="Windows Live" clId="Web-{5D4CB0F4-A217-8145-DA80-254C028B4A27}" dt="2024-07-18T03:41:25.454" v="14"/>
        <pc:sldMkLst>
          <pc:docMk/>
          <pc:sldMk cId="2007453418" sldId="292"/>
        </pc:sldMkLst>
        <pc:picChg chg="add mod">
          <ac:chgData name="JOKER SONG" userId="8c054aff17e6817b" providerId="Windows Live" clId="Web-{5D4CB0F4-A217-8145-DA80-254C028B4A27}" dt="2024-07-18T03:40:23.983" v="9" actId="1076"/>
          <ac:picMkLst>
            <pc:docMk/>
            <pc:sldMk cId="2007453418" sldId="292"/>
            <ac:picMk id="3" creationId="{90B202F2-71DB-D296-FFBB-E659716A49F0}"/>
          </ac:picMkLst>
        </pc:picChg>
      </pc:sldChg>
    </pc:docChg>
  </pc:docChgLst>
  <pc:docChgLst>
    <pc:chgData name="Totem Tu" userId="ac5257c84840c7f5" providerId="Windows Live" clId="Web-{27E6482B-1F35-460E-AE69-F6D5F838EC13}"/>
    <pc:docChg chg="addSld delSld">
      <pc:chgData name="Totem Tu" userId="ac5257c84840c7f5" providerId="Windows Live" clId="Web-{27E6482B-1F35-460E-AE69-F6D5F838EC13}" dt="2024-07-18T07:55:21.586" v="10"/>
      <pc:docMkLst>
        <pc:docMk/>
      </pc:docMkLst>
      <pc:sldChg chg="add del replId">
        <pc:chgData name="Totem Tu" userId="ac5257c84840c7f5" providerId="Windows Live" clId="Web-{27E6482B-1F35-460E-AE69-F6D5F838EC13}" dt="2024-07-18T07:53:40.863" v="1"/>
        <pc:sldMkLst>
          <pc:docMk/>
          <pc:sldMk cId="3188200283" sldId="293"/>
        </pc:sldMkLst>
      </pc:sldChg>
      <pc:sldChg chg="add">
        <pc:chgData name="Totem Tu" userId="ac5257c84840c7f5" providerId="Windows Live" clId="Web-{27E6482B-1F35-460E-AE69-F6D5F838EC13}" dt="2024-07-18T07:53:55.973" v="2"/>
        <pc:sldMkLst>
          <pc:docMk/>
          <pc:sldMk cId="657814139" sldId="294"/>
        </pc:sldMkLst>
      </pc:sldChg>
      <pc:sldChg chg="add del replId">
        <pc:chgData name="Totem Tu" userId="ac5257c84840c7f5" providerId="Windows Live" clId="Web-{27E6482B-1F35-460E-AE69-F6D5F838EC13}" dt="2024-07-18T07:54:20.052" v="4"/>
        <pc:sldMkLst>
          <pc:docMk/>
          <pc:sldMk cId="1182532249" sldId="295"/>
        </pc:sldMkLst>
      </pc:sldChg>
      <pc:sldChg chg="add">
        <pc:chgData name="Totem Tu" userId="ac5257c84840c7f5" providerId="Windows Live" clId="Web-{27E6482B-1F35-460E-AE69-F6D5F838EC13}" dt="2024-07-18T07:55:21.586" v="10"/>
        <pc:sldMkLst>
          <pc:docMk/>
          <pc:sldMk cId="1782039028" sldId="295"/>
        </pc:sldMkLst>
      </pc:sldChg>
      <pc:sldChg chg="add del">
        <pc:chgData name="Totem Tu" userId="ac5257c84840c7f5" providerId="Windows Live" clId="Web-{27E6482B-1F35-460E-AE69-F6D5F838EC13}" dt="2024-07-18T07:54:48.960" v="7"/>
        <pc:sldMkLst>
          <pc:docMk/>
          <pc:sldMk cId="4056565081" sldId="295"/>
        </pc:sldMkLst>
      </pc:sldChg>
      <pc:sldChg chg="add">
        <pc:chgData name="Totem Tu" userId="ac5257c84840c7f5" providerId="Windows Live" clId="Web-{27E6482B-1F35-460E-AE69-F6D5F838EC13}" dt="2024-07-18T07:54:46.569" v="6"/>
        <pc:sldMkLst>
          <pc:docMk/>
          <pc:sldMk cId="3703055574" sldId="296"/>
        </pc:sldMkLst>
      </pc:sldChg>
      <pc:sldChg chg="add del replId">
        <pc:chgData name="Totem Tu" userId="ac5257c84840c7f5" providerId="Windows Live" clId="Web-{27E6482B-1F35-460E-AE69-F6D5F838EC13}" dt="2024-07-18T07:55:06.335" v="9"/>
        <pc:sldMkLst>
          <pc:docMk/>
          <pc:sldMk cId="1015468849" sldId="297"/>
        </pc:sldMkLst>
      </pc:sldChg>
    </pc:docChg>
  </pc:docChgLst>
  <pc:docChgLst>
    <pc:chgData name="来宾用户" providerId="Windows Live" clId="Web-{A8D90FE2-3CF9-4C96-AD04-76525ED33FAD}"/>
    <pc:docChg chg="modSld">
      <pc:chgData name="来宾用户" userId="" providerId="Windows Live" clId="Web-{A8D90FE2-3CF9-4C96-AD04-76525ED33FAD}" dt="2024-07-18T07:14:03.119" v="33"/>
      <pc:docMkLst>
        <pc:docMk/>
      </pc:docMkLst>
      <pc:sldChg chg="addSp delSp modSp addAnim delAnim modAnim">
        <pc:chgData name="来宾用户" userId="" providerId="Windows Live" clId="Web-{A8D90FE2-3CF9-4C96-AD04-76525ED33FAD}" dt="2024-07-18T07:14:03.119" v="33"/>
        <pc:sldMkLst>
          <pc:docMk/>
          <pc:sldMk cId="3313086790" sldId="264"/>
        </pc:sldMkLst>
        <pc:spChg chg="del">
          <ac:chgData name="来宾用户" userId="" providerId="Windows Live" clId="Web-{A8D90FE2-3CF9-4C96-AD04-76525ED33FAD}" dt="2024-07-18T07:10:40.818" v="3"/>
          <ac:spMkLst>
            <pc:docMk/>
            <pc:sldMk cId="3313086790" sldId="264"/>
            <ac:spMk id="2" creationId="{E2379D6E-4944-8628-8B92-E505E5170B96}"/>
          </ac:spMkLst>
        </pc:spChg>
        <pc:spChg chg="del">
          <ac:chgData name="来宾用户" userId="" providerId="Windows Live" clId="Web-{A8D90FE2-3CF9-4C96-AD04-76525ED33FAD}" dt="2024-07-18T07:10:42.287" v="4"/>
          <ac:spMkLst>
            <pc:docMk/>
            <pc:sldMk cId="3313086790" sldId="264"/>
            <ac:spMk id="27" creationId="{8C9AA8BE-4EB2-4802-B82F-AC4C077F975F}"/>
          </ac:spMkLst>
        </pc:spChg>
        <pc:picChg chg="add mod">
          <ac:chgData name="来宾用户" userId="" providerId="Windows Live" clId="Web-{A8D90FE2-3CF9-4C96-AD04-76525ED33FAD}" dt="2024-07-18T07:12:11.883" v="26" actId="1076"/>
          <ac:picMkLst>
            <pc:docMk/>
            <pc:sldMk cId="3313086790" sldId="264"/>
            <ac:picMk id="3" creationId="{D14E2B23-541D-5E0D-C4EC-BA5A3FFB20D7}"/>
          </ac:picMkLst>
        </pc:picChg>
        <pc:picChg chg="mod">
          <ac:chgData name="来宾用户" userId="" providerId="Windows Live" clId="Web-{A8D90FE2-3CF9-4C96-AD04-76525ED33FAD}" dt="2024-07-18T07:10:45.490" v="5" actId="14100"/>
          <ac:picMkLst>
            <pc:docMk/>
            <pc:sldMk cId="3313086790" sldId="264"/>
            <ac:picMk id="29" creationId="{1671C3E0-DC10-29C0-3336-F87A6C4078EF}"/>
          </ac:picMkLst>
        </pc:picChg>
        <pc:picChg chg="mod">
          <ac:chgData name="来宾用户" userId="" providerId="Windows Live" clId="Web-{A8D90FE2-3CF9-4C96-AD04-76525ED33FAD}" dt="2024-07-18T07:11:35.116" v="16" actId="14100"/>
          <ac:picMkLst>
            <pc:docMk/>
            <pc:sldMk cId="3313086790" sldId="264"/>
            <ac:picMk id="31" creationId="{A9BAFB43-A88D-A039-E2EE-D1FFD3CE9EE8}"/>
          </ac:picMkLst>
        </pc:picChg>
        <pc:picChg chg="mod">
          <ac:chgData name="来宾用户" userId="" providerId="Windows Live" clId="Web-{A8D90FE2-3CF9-4C96-AD04-76525ED33FAD}" dt="2024-07-18T07:12:07.898" v="25" actId="14100"/>
          <ac:picMkLst>
            <pc:docMk/>
            <pc:sldMk cId="3313086790" sldId="264"/>
            <ac:picMk id="35" creationId="{48105240-75F8-C868-725C-01D478B8AB37}"/>
          </ac:picMkLst>
        </pc:picChg>
        <pc:picChg chg="mod">
          <ac:chgData name="来宾用户" userId="" providerId="Windows Live" clId="Web-{A8D90FE2-3CF9-4C96-AD04-76525ED33FAD}" dt="2024-07-18T07:11:51.616" v="20" actId="14100"/>
          <ac:picMkLst>
            <pc:docMk/>
            <pc:sldMk cId="3313086790" sldId="264"/>
            <ac:picMk id="37" creationId="{05ADAAE4-2352-31B7-4F40-F7E86AC387B2}"/>
          </ac:picMkLst>
        </pc:picChg>
        <pc:picChg chg="mod">
          <ac:chgData name="来宾用户" userId="" providerId="Windows Live" clId="Web-{A8D90FE2-3CF9-4C96-AD04-76525ED33FAD}" dt="2024-07-18T07:11:59.898" v="22" actId="14100"/>
          <ac:picMkLst>
            <pc:docMk/>
            <pc:sldMk cId="3313086790" sldId="264"/>
            <ac:picMk id="39" creationId="{8608474B-F7B0-287E-2455-1256FDE6B267}"/>
          </ac:picMkLst>
        </pc:picChg>
      </pc:sldChg>
    </pc:docChg>
  </pc:docChgLst>
  <pc:docChgLst>
    <pc:chgData name="来宾用户" providerId="Windows Live" clId="Web-{C53DB55B-78E4-4D49-82F4-3FC0E60790FE}"/>
    <pc:docChg chg="modSld">
      <pc:chgData name="来宾用户" userId="" providerId="Windows Live" clId="Web-{C53DB55B-78E4-4D49-82F4-3FC0E60790FE}" dt="2024-07-18T07:40:51.216" v="14"/>
      <pc:docMkLst>
        <pc:docMk/>
      </pc:docMkLst>
      <pc:sldChg chg="modAnim">
        <pc:chgData name="来宾用户" userId="" providerId="Windows Live" clId="Web-{C53DB55B-78E4-4D49-82F4-3FC0E60790FE}" dt="2024-07-18T07:26:23.044" v="0"/>
        <pc:sldMkLst>
          <pc:docMk/>
          <pc:sldMk cId="3313086790" sldId="264"/>
        </pc:sldMkLst>
      </pc:sldChg>
      <pc:sldChg chg="addSp modSp">
        <pc:chgData name="来宾用户" userId="" providerId="Windows Live" clId="Web-{C53DB55B-78E4-4D49-82F4-3FC0E60790FE}" dt="2024-07-18T07:37:53.006" v="7" actId="20577"/>
        <pc:sldMkLst>
          <pc:docMk/>
          <pc:sldMk cId="473725955" sldId="267"/>
        </pc:sldMkLst>
        <pc:spChg chg="add mod">
          <ac:chgData name="来宾用户" userId="" providerId="Windows Live" clId="Web-{C53DB55B-78E4-4D49-82F4-3FC0E60790FE}" dt="2024-07-18T07:37:53.006" v="7" actId="20577"/>
          <ac:spMkLst>
            <pc:docMk/>
            <pc:sldMk cId="473725955" sldId="267"/>
            <ac:spMk id="2" creationId="{4A6C81F1-DDA3-8BFA-C9B6-13D9813E090B}"/>
          </ac:spMkLst>
        </pc:spChg>
      </pc:sldChg>
      <pc:sldChg chg="addSp delSp modSp addAnim delAnim">
        <pc:chgData name="来宾用户" userId="" providerId="Windows Live" clId="Web-{C53DB55B-78E4-4D49-82F4-3FC0E60790FE}" dt="2024-07-18T07:40:51.216" v="14"/>
        <pc:sldMkLst>
          <pc:docMk/>
          <pc:sldMk cId="3267980855" sldId="274"/>
        </pc:sldMkLst>
        <pc:picChg chg="add del mod">
          <ac:chgData name="来宾用户" userId="" providerId="Windows Live" clId="Web-{C53DB55B-78E4-4D49-82F4-3FC0E60790FE}" dt="2024-07-18T07:40:30.402" v="12"/>
          <ac:picMkLst>
            <pc:docMk/>
            <pc:sldMk cId="3267980855" sldId="274"/>
            <ac:picMk id="2" creationId="{AF41EFEF-AC8F-AB85-AE0F-878BD5031E1A}"/>
          </ac:picMkLst>
        </pc:picChg>
      </pc:sldChg>
    </pc:docChg>
  </pc:docChgLst>
  <pc:docChgLst>
    <pc:chgData name="Xiangtian Ji" userId="f398e8d60a85e881" providerId="Windows Live" clId="Web-{2B04A6FD-E628-41BF-9537-8B385C2F6AF5}"/>
    <pc:docChg chg="modSld">
      <pc:chgData name="Xiangtian Ji" userId="f398e8d60a85e881" providerId="Windows Live" clId="Web-{2B04A6FD-E628-41BF-9537-8B385C2F6AF5}" dt="2024-07-18T07:56:05.802" v="146"/>
      <pc:docMkLst>
        <pc:docMk/>
      </pc:docMkLst>
      <pc:sldChg chg="modSp">
        <pc:chgData name="Xiangtian Ji" userId="f398e8d60a85e881" providerId="Windows Live" clId="Web-{2B04A6FD-E628-41BF-9537-8B385C2F6AF5}" dt="2024-07-18T07:56:05.802" v="146"/>
        <pc:sldMkLst>
          <pc:docMk/>
          <pc:sldMk cId="898190443" sldId="259"/>
        </pc:sldMkLst>
        <pc:spChg chg="mod">
          <ac:chgData name="Xiangtian Ji" userId="f398e8d60a85e881" providerId="Windows Live" clId="Web-{2B04A6FD-E628-41BF-9537-8B385C2F6AF5}" dt="2024-07-18T07:56:05.645" v="145"/>
          <ac:spMkLst>
            <pc:docMk/>
            <pc:sldMk cId="898190443" sldId="259"/>
            <ac:spMk id="3" creationId="{8FB5E943-E893-0826-10BD-2D1CCCC02775}"/>
          </ac:spMkLst>
        </pc:spChg>
        <pc:spChg chg="mod">
          <ac:chgData name="Xiangtian Ji" userId="f398e8d60a85e881" providerId="Windows Live" clId="Web-{2B04A6FD-E628-41BF-9537-8B385C2F6AF5}" dt="2024-07-18T07:56:05.802" v="146"/>
          <ac:spMkLst>
            <pc:docMk/>
            <pc:sldMk cId="898190443" sldId="259"/>
            <ac:spMk id="4" creationId="{0BBE52BE-BAF5-94DD-ABB5-027A6351B336}"/>
          </ac:spMkLst>
        </pc:spChg>
        <pc:spChg chg="mod">
          <ac:chgData name="Xiangtian Ji" userId="f398e8d60a85e881" providerId="Windows Live" clId="Web-{2B04A6FD-E628-41BF-9537-8B385C2F6AF5}" dt="2024-07-18T07:55:59.692" v="122"/>
          <ac:spMkLst>
            <pc:docMk/>
            <pc:sldMk cId="898190443" sldId="259"/>
            <ac:spMk id="6" creationId="{E4DA1885-4DFB-3BCA-3C19-5635B4ECB3E3}"/>
          </ac:spMkLst>
        </pc:spChg>
        <pc:spChg chg="mod">
          <ac:chgData name="Xiangtian Ji" userId="f398e8d60a85e881" providerId="Windows Live" clId="Web-{2B04A6FD-E628-41BF-9537-8B385C2F6AF5}" dt="2024-07-18T07:56:05.630" v="137"/>
          <ac:spMkLst>
            <pc:docMk/>
            <pc:sldMk cId="898190443" sldId="259"/>
            <ac:spMk id="10" creationId="{F1ADA25C-9338-4DEB-88EC-044FE93116D8}"/>
          </ac:spMkLst>
        </pc:spChg>
        <pc:spChg chg="mod">
          <ac:chgData name="Xiangtian Ji" userId="f398e8d60a85e881" providerId="Windows Live" clId="Web-{2B04A6FD-E628-41BF-9537-8B385C2F6AF5}" dt="2024-07-18T07:56:05.630" v="138"/>
          <ac:spMkLst>
            <pc:docMk/>
            <pc:sldMk cId="898190443" sldId="259"/>
            <ac:spMk id="11" creationId="{173C6949-B7E3-4601-A3B4-603E30093CA6}"/>
          </ac:spMkLst>
        </pc:spChg>
        <pc:spChg chg="mod">
          <ac:chgData name="Xiangtian Ji" userId="f398e8d60a85e881" providerId="Windows Live" clId="Web-{2B04A6FD-E628-41BF-9537-8B385C2F6AF5}" dt="2024-07-18T07:56:05.645" v="139"/>
          <ac:spMkLst>
            <pc:docMk/>
            <pc:sldMk cId="898190443" sldId="259"/>
            <ac:spMk id="14" creationId="{1B025723-8F40-47A6-8A4C-1FFED790DE1D}"/>
          </ac:spMkLst>
        </pc:spChg>
        <pc:spChg chg="mod">
          <ac:chgData name="Xiangtian Ji" userId="f398e8d60a85e881" providerId="Windows Live" clId="Web-{2B04A6FD-E628-41BF-9537-8B385C2F6AF5}" dt="2024-07-18T07:56:05.645" v="140"/>
          <ac:spMkLst>
            <pc:docMk/>
            <pc:sldMk cId="898190443" sldId="259"/>
            <ac:spMk id="15" creationId="{9CA7B420-93EB-4F43-9B71-0B4E90FDB608}"/>
          </ac:spMkLst>
        </pc:spChg>
        <pc:spChg chg="mod">
          <ac:chgData name="Xiangtian Ji" userId="f398e8d60a85e881" providerId="Windows Live" clId="Web-{2B04A6FD-E628-41BF-9537-8B385C2F6AF5}" dt="2024-07-18T07:56:05.645" v="141"/>
          <ac:spMkLst>
            <pc:docMk/>
            <pc:sldMk cId="898190443" sldId="259"/>
            <ac:spMk id="17" creationId="{9DEDD8FB-8C81-423F-B2FF-D42034AC29BF}"/>
          </ac:spMkLst>
        </pc:spChg>
        <pc:spChg chg="mod">
          <ac:chgData name="Xiangtian Ji" userId="f398e8d60a85e881" providerId="Windows Live" clId="Web-{2B04A6FD-E628-41BF-9537-8B385C2F6AF5}" dt="2024-07-18T07:56:05.645" v="142"/>
          <ac:spMkLst>
            <pc:docMk/>
            <pc:sldMk cId="898190443" sldId="259"/>
            <ac:spMk id="18" creationId="{0AF8111B-9B9C-4ABB-A1CE-D9F01E355115}"/>
          </ac:spMkLst>
        </pc:spChg>
        <pc:spChg chg="mod">
          <ac:chgData name="Xiangtian Ji" userId="f398e8d60a85e881" providerId="Windows Live" clId="Web-{2B04A6FD-E628-41BF-9537-8B385C2F6AF5}" dt="2024-07-18T07:56:05.645" v="143"/>
          <ac:spMkLst>
            <pc:docMk/>
            <pc:sldMk cId="898190443" sldId="259"/>
            <ac:spMk id="20" creationId="{39C7B3BE-F052-4340-89CF-5DDF6A18F5DC}"/>
          </ac:spMkLst>
        </pc:spChg>
        <pc:spChg chg="mod">
          <ac:chgData name="Xiangtian Ji" userId="f398e8d60a85e881" providerId="Windows Live" clId="Web-{2B04A6FD-E628-41BF-9537-8B385C2F6AF5}" dt="2024-07-18T07:56:05.645" v="144"/>
          <ac:spMkLst>
            <pc:docMk/>
            <pc:sldMk cId="898190443" sldId="259"/>
            <ac:spMk id="21" creationId="{F3C101CB-3336-4445-B073-6D031A56A18F}"/>
          </ac:spMkLst>
        </pc:spChg>
        <pc:spChg chg="mod">
          <ac:chgData name="Xiangtian Ji" userId="f398e8d60a85e881" providerId="Windows Live" clId="Web-{2B04A6FD-E628-41BF-9537-8B385C2F6AF5}" dt="2024-07-18T07:55:59.692" v="128"/>
          <ac:spMkLst>
            <pc:docMk/>
            <pc:sldMk cId="898190443" sldId="259"/>
            <ac:spMk id="22" creationId="{F19AEF86-12C6-4879-BCB4-8B2B87322257}"/>
          </ac:spMkLst>
        </pc:spChg>
        <pc:spChg chg="mod">
          <ac:chgData name="Xiangtian Ji" userId="f398e8d60a85e881" providerId="Windows Live" clId="Web-{2B04A6FD-E628-41BF-9537-8B385C2F6AF5}" dt="2024-07-18T07:55:59.692" v="127"/>
          <ac:spMkLst>
            <pc:docMk/>
            <pc:sldMk cId="898190443" sldId="259"/>
            <ac:spMk id="23" creationId="{7A3EC159-D426-451E-A5C7-67A9DAB3EE6A}"/>
          </ac:spMkLst>
        </pc:spChg>
        <pc:spChg chg="mod">
          <ac:chgData name="Xiangtian Ji" userId="f398e8d60a85e881" providerId="Windows Live" clId="Web-{2B04A6FD-E628-41BF-9537-8B385C2F6AF5}" dt="2024-07-18T07:55:59.692" v="126"/>
          <ac:spMkLst>
            <pc:docMk/>
            <pc:sldMk cId="898190443" sldId="259"/>
            <ac:spMk id="24" creationId="{F3A66EB0-A737-426A-8FAA-192B10A38AFC}"/>
          </ac:spMkLst>
        </pc:spChg>
        <pc:spChg chg="mod">
          <ac:chgData name="Xiangtian Ji" userId="f398e8d60a85e881" providerId="Windows Live" clId="Web-{2B04A6FD-E628-41BF-9537-8B385C2F6AF5}" dt="2024-07-18T07:55:59.692" v="125"/>
          <ac:spMkLst>
            <pc:docMk/>
            <pc:sldMk cId="898190443" sldId="259"/>
            <ac:spMk id="25" creationId="{8318600C-A690-4879-BC73-DF40692909B3}"/>
          </ac:spMkLst>
        </pc:spChg>
      </pc:sldChg>
      <pc:sldChg chg="addSp delSp modSp">
        <pc:chgData name="Xiangtian Ji" userId="f398e8d60a85e881" providerId="Windows Live" clId="Web-{2B04A6FD-E628-41BF-9537-8B385C2F6AF5}" dt="2024-07-18T07:51:02.873" v="33" actId="1076"/>
        <pc:sldMkLst>
          <pc:docMk/>
          <pc:sldMk cId="473725955" sldId="267"/>
        </pc:sldMkLst>
        <pc:spChg chg="mod">
          <ac:chgData name="Xiangtian Ji" userId="f398e8d60a85e881" providerId="Windows Live" clId="Web-{2B04A6FD-E628-41BF-9537-8B385C2F6AF5}" dt="2024-07-18T07:49:56.008" v="12" actId="1076"/>
          <ac:spMkLst>
            <pc:docMk/>
            <pc:sldMk cId="473725955" sldId="267"/>
            <ac:spMk id="2" creationId="{4A6C81F1-DDA3-8BFA-C9B6-13D9813E090B}"/>
          </ac:spMkLst>
        </pc:spChg>
        <pc:spChg chg="mod">
          <ac:chgData name="Xiangtian Ji" userId="f398e8d60a85e881" providerId="Windows Live" clId="Web-{2B04A6FD-E628-41BF-9537-8B385C2F6AF5}" dt="2024-07-18T07:49:35.022" v="8" actId="1076"/>
          <ac:spMkLst>
            <pc:docMk/>
            <pc:sldMk cId="473725955" sldId="267"/>
            <ac:spMk id="17" creationId="{D944C8F1-C101-497A-975D-61859F350350}"/>
          </ac:spMkLst>
        </pc:spChg>
        <pc:spChg chg="mod">
          <ac:chgData name="Xiangtian Ji" userId="f398e8d60a85e881" providerId="Windows Live" clId="Web-{2B04A6FD-E628-41BF-9537-8B385C2F6AF5}" dt="2024-07-18T07:50:07.618" v="16" actId="1076"/>
          <ac:spMkLst>
            <pc:docMk/>
            <pc:sldMk cId="473725955" sldId="267"/>
            <ac:spMk id="24" creationId="{A5D34900-010B-4942-BC44-CDD6BAE10F0C}"/>
          </ac:spMkLst>
        </pc:spChg>
        <pc:spChg chg="add mod ord">
          <ac:chgData name="Xiangtian Ji" userId="f398e8d60a85e881" providerId="Windows Live" clId="Web-{2B04A6FD-E628-41BF-9537-8B385C2F6AF5}" dt="2024-07-18T07:51:02.873" v="33" actId="1076"/>
          <ac:spMkLst>
            <pc:docMk/>
            <pc:sldMk cId="473725955" sldId="267"/>
            <ac:spMk id="43" creationId="{85FC3585-C651-69AA-13D0-76A073C6F5D4}"/>
          </ac:spMkLst>
        </pc:spChg>
        <pc:picChg chg="add del mod">
          <ac:chgData name="Xiangtian Ji" userId="f398e8d60a85e881" providerId="Windows Live" clId="Web-{2B04A6FD-E628-41BF-9537-8B385C2F6AF5}" dt="2024-07-18T07:50:18.025" v="19"/>
          <ac:picMkLst>
            <pc:docMk/>
            <pc:sldMk cId="473725955" sldId="267"/>
            <ac:picMk id="40" creationId="{19AABFED-6754-AF45-7295-DE2320D3C3BE}"/>
          </ac:picMkLst>
        </pc:picChg>
        <pc:picChg chg="mod">
          <ac:chgData name="Xiangtian Ji" userId="f398e8d60a85e881" providerId="Windows Live" clId="Web-{2B04A6FD-E628-41BF-9537-8B385C2F6AF5}" dt="2024-07-18T07:50:09.306" v="17" actId="1076"/>
          <ac:picMkLst>
            <pc:docMk/>
            <pc:sldMk cId="473725955" sldId="267"/>
            <ac:picMk id="41" creationId="{9B9FEFD1-5307-C5FC-AD58-7FC4B0D5DB0F}"/>
          </ac:picMkLst>
        </pc:picChg>
        <pc:picChg chg="mod">
          <ac:chgData name="Xiangtian Ji" userId="f398e8d60a85e881" providerId="Windows Live" clId="Web-{2B04A6FD-E628-41BF-9537-8B385C2F6AF5}" dt="2024-07-18T07:49:51.914" v="11" actId="1076"/>
          <ac:picMkLst>
            <pc:docMk/>
            <pc:sldMk cId="473725955" sldId="267"/>
            <ac:picMk id="45" creationId="{57B14B4C-BBDB-8F7A-822D-8717560CCBCE}"/>
          </ac:picMkLst>
        </pc:picChg>
      </pc:sldChg>
      <pc:sldChg chg="delSp modSp">
        <pc:chgData name="Xiangtian Ji" userId="f398e8d60a85e881" providerId="Windows Live" clId="Web-{2B04A6FD-E628-41BF-9537-8B385C2F6AF5}" dt="2024-07-18T07:55:33.003" v="104" actId="14100"/>
        <pc:sldMkLst>
          <pc:docMk/>
          <pc:sldMk cId="1012971644" sldId="289"/>
        </pc:sldMkLst>
        <pc:spChg chg="mod">
          <ac:chgData name="Xiangtian Ji" userId="f398e8d60a85e881" providerId="Windows Live" clId="Web-{2B04A6FD-E628-41BF-9537-8B385C2F6AF5}" dt="2024-07-18T07:53:59.214" v="88" actId="14100"/>
          <ac:spMkLst>
            <pc:docMk/>
            <pc:sldMk cId="1012971644" sldId="289"/>
            <ac:spMk id="5" creationId="{90B8F492-174A-47DD-AB79-D147E1A1C23B}"/>
          </ac:spMkLst>
        </pc:spChg>
        <pc:spChg chg="mod">
          <ac:chgData name="Xiangtian Ji" userId="f398e8d60a85e881" providerId="Windows Live" clId="Web-{2B04A6FD-E628-41BF-9537-8B385C2F6AF5}" dt="2024-07-18T07:54:01.620" v="89" actId="1076"/>
          <ac:spMkLst>
            <pc:docMk/>
            <pc:sldMk cId="1012971644" sldId="289"/>
            <ac:spMk id="6" creationId="{90A0E055-5100-4BC3-A10D-E378FDBA3C3C}"/>
          </ac:spMkLst>
        </pc:spChg>
        <pc:spChg chg="mod">
          <ac:chgData name="Xiangtian Ji" userId="f398e8d60a85e881" providerId="Windows Live" clId="Web-{2B04A6FD-E628-41BF-9537-8B385C2F6AF5}" dt="2024-07-18T07:55:33.003" v="104" actId="14100"/>
          <ac:spMkLst>
            <pc:docMk/>
            <pc:sldMk cId="1012971644" sldId="289"/>
            <ac:spMk id="9" creationId="{2D166077-A308-4A47-B2E6-27F71E9ED17E}"/>
          </ac:spMkLst>
        </pc:spChg>
        <pc:spChg chg="mod">
          <ac:chgData name="Xiangtian Ji" userId="f398e8d60a85e881" providerId="Windows Live" clId="Web-{2B04A6FD-E628-41BF-9537-8B385C2F6AF5}" dt="2024-07-18T07:54:52.859" v="101" actId="1076"/>
          <ac:spMkLst>
            <pc:docMk/>
            <pc:sldMk cId="1012971644" sldId="289"/>
            <ac:spMk id="10" creationId="{CE0FB4C8-8332-4ADA-9982-B80977CE8FDE}"/>
          </ac:spMkLst>
        </pc:spChg>
        <pc:spChg chg="mod">
          <ac:chgData name="Xiangtian Ji" userId="f398e8d60a85e881" providerId="Windows Live" clId="Web-{2B04A6FD-E628-41BF-9537-8B385C2F6AF5}" dt="2024-07-18T07:55:05.281" v="102" actId="14100"/>
          <ac:spMkLst>
            <pc:docMk/>
            <pc:sldMk cId="1012971644" sldId="289"/>
            <ac:spMk id="13" creationId="{F9DFA2D5-558A-48B0-9BB3-E64D9E7EC534}"/>
          </ac:spMkLst>
        </pc:spChg>
        <pc:spChg chg="mod">
          <ac:chgData name="Xiangtian Ji" userId="f398e8d60a85e881" providerId="Windows Live" clId="Web-{2B04A6FD-E628-41BF-9537-8B385C2F6AF5}" dt="2024-07-18T07:55:10.141" v="103" actId="1076"/>
          <ac:spMkLst>
            <pc:docMk/>
            <pc:sldMk cId="1012971644" sldId="289"/>
            <ac:spMk id="14" creationId="{17AB2472-B0EB-4E14-804F-1B3C85AAFCAF}"/>
          </ac:spMkLst>
        </pc:spChg>
        <pc:spChg chg="mod">
          <ac:chgData name="Xiangtian Ji" userId="f398e8d60a85e881" providerId="Windows Live" clId="Web-{2B04A6FD-E628-41BF-9537-8B385C2F6AF5}" dt="2024-07-18T07:54:15.403" v="91" actId="14100"/>
          <ac:spMkLst>
            <pc:docMk/>
            <pc:sldMk cId="1012971644" sldId="289"/>
            <ac:spMk id="17" creationId="{38BEECA3-5F2E-42C7-943B-56FA974FEA68}"/>
          </ac:spMkLst>
        </pc:spChg>
        <pc:spChg chg="mod">
          <ac:chgData name="Xiangtian Ji" userId="f398e8d60a85e881" providerId="Windows Live" clId="Web-{2B04A6FD-E628-41BF-9537-8B385C2F6AF5}" dt="2024-07-18T07:53:07.851" v="79" actId="1076"/>
          <ac:spMkLst>
            <pc:docMk/>
            <pc:sldMk cId="1012971644" sldId="289"/>
            <ac:spMk id="18" creationId="{C9BF70BD-5024-46BD-B3DA-4EEA58F68138}"/>
          </ac:spMkLst>
        </pc:spChg>
        <pc:spChg chg="del">
          <ac:chgData name="Xiangtian Ji" userId="f398e8d60a85e881" providerId="Windows Live" clId="Web-{2B04A6FD-E628-41BF-9537-8B385C2F6AF5}" dt="2024-07-18T07:51:17.858" v="34"/>
          <ac:spMkLst>
            <pc:docMk/>
            <pc:sldMk cId="1012971644" sldId="289"/>
            <ac:spMk id="19" creationId="{FB539E4B-27E4-46EC-B9CC-08E5F7DD2778}"/>
          </ac:spMkLst>
        </pc:spChg>
        <pc:spChg chg="mod">
          <ac:chgData name="Xiangtian Ji" userId="f398e8d60a85e881" providerId="Windows Live" clId="Web-{2B04A6FD-E628-41BF-9537-8B385C2F6AF5}" dt="2024-07-18T07:51:25.859" v="39" actId="1076"/>
          <ac:spMkLst>
            <pc:docMk/>
            <pc:sldMk cId="1012971644" sldId="289"/>
            <ac:spMk id="20" creationId="{B368EFBA-402F-41DC-9DDC-04CA50C3D5EF}"/>
          </ac:spMkLst>
        </pc:spChg>
        <pc:spChg chg="mod">
          <ac:chgData name="Xiangtian Ji" userId="f398e8d60a85e881" providerId="Windows Live" clId="Web-{2B04A6FD-E628-41BF-9537-8B385C2F6AF5}" dt="2024-07-18T07:51:25.874" v="40" actId="1076"/>
          <ac:spMkLst>
            <pc:docMk/>
            <pc:sldMk cId="1012971644" sldId="289"/>
            <ac:spMk id="21" creationId="{081BF972-817C-4E46-AF44-AAB008179385}"/>
          </ac:spMkLst>
        </pc:spChg>
        <pc:spChg chg="ord">
          <ac:chgData name="Xiangtian Ji" userId="f398e8d60a85e881" providerId="Windows Live" clId="Web-{2B04A6FD-E628-41BF-9537-8B385C2F6AF5}" dt="2024-07-18T07:53:10.851" v="81"/>
          <ac:spMkLst>
            <pc:docMk/>
            <pc:sldMk cId="1012971644" sldId="289"/>
            <ac:spMk id="45" creationId="{398DFA80-8D46-4627-8B8E-E15AD870D4A1}"/>
          </ac:spMkLst>
        </pc:spChg>
        <pc:spChg chg="ord">
          <ac:chgData name="Xiangtian Ji" userId="f398e8d60a85e881" providerId="Windows Live" clId="Web-{2B04A6FD-E628-41BF-9537-8B385C2F6AF5}" dt="2024-07-18T07:53:10.538" v="80"/>
          <ac:spMkLst>
            <pc:docMk/>
            <pc:sldMk cId="1012971644" sldId="289"/>
            <ac:spMk id="46" creationId="{0505B941-CE47-4595-A459-79EDB52B63CA}"/>
          </ac:spMkLst>
        </pc:spChg>
        <pc:spChg chg="ord">
          <ac:chgData name="Xiangtian Ji" userId="f398e8d60a85e881" providerId="Windows Live" clId="Web-{2B04A6FD-E628-41BF-9537-8B385C2F6AF5}" dt="2024-07-18T07:53:14.742" v="82"/>
          <ac:spMkLst>
            <pc:docMk/>
            <pc:sldMk cId="1012971644" sldId="289"/>
            <ac:spMk id="55" creationId="{C26F2FEF-11B8-49E2-8884-AF137EC6B1FC}"/>
          </ac:spMkLst>
        </pc:spChg>
        <pc:grpChg chg="mod">
          <ac:chgData name="Xiangtian Ji" userId="f398e8d60a85e881" providerId="Windows Live" clId="Web-{2B04A6FD-E628-41BF-9537-8B385C2F6AF5}" dt="2024-07-18T07:53:27.040" v="86" actId="14100"/>
          <ac:grpSpMkLst>
            <pc:docMk/>
            <pc:sldMk cId="1012971644" sldId="289"/>
            <ac:grpSpMk id="4" creationId="{4FEA9709-BC60-4F47-ACA3-EAB24B90F815}"/>
          </ac:grpSpMkLst>
        </pc:grpChg>
        <pc:grpChg chg="mod">
          <ac:chgData name="Xiangtian Ji" userId="f398e8d60a85e881" providerId="Windows Live" clId="Web-{2B04A6FD-E628-41BF-9537-8B385C2F6AF5}" dt="2024-07-18T07:54:48.608" v="100" actId="14100"/>
          <ac:grpSpMkLst>
            <pc:docMk/>
            <pc:sldMk cId="1012971644" sldId="289"/>
            <ac:grpSpMk id="8" creationId="{DE2200ED-B8FF-424F-87D2-AC4E873F89E6}"/>
          </ac:grpSpMkLst>
        </pc:grpChg>
        <pc:grpChg chg="mod">
          <ac:chgData name="Xiangtian Ji" userId="f398e8d60a85e881" providerId="Windows Live" clId="Web-{2B04A6FD-E628-41BF-9537-8B385C2F6AF5}" dt="2024-07-18T07:51:25.797" v="37" actId="1076"/>
          <ac:grpSpMkLst>
            <pc:docMk/>
            <pc:sldMk cId="1012971644" sldId="289"/>
            <ac:grpSpMk id="12" creationId="{5E08D919-452A-428F-86D0-9D966FFBA3B0}"/>
          </ac:grpSpMkLst>
        </pc:grpChg>
        <pc:grpChg chg="mod">
          <ac:chgData name="Xiangtian Ji" userId="f398e8d60a85e881" providerId="Windows Live" clId="Web-{2B04A6FD-E628-41BF-9537-8B385C2F6AF5}" dt="2024-07-18T07:54:09.387" v="90" actId="14100"/>
          <ac:grpSpMkLst>
            <pc:docMk/>
            <pc:sldMk cId="1012971644" sldId="289"/>
            <ac:grpSpMk id="16" creationId="{EB126010-1432-42E7-91A0-7FB38D53207B}"/>
          </ac:grpSpMkLst>
        </pc:grpChg>
        <pc:grpChg chg="mod">
          <ac:chgData name="Xiangtian Ji" userId="f398e8d60a85e881" providerId="Windows Live" clId="Web-{2B04A6FD-E628-41BF-9537-8B385C2F6AF5}" dt="2024-07-18T07:51:25.984" v="41" actId="1076"/>
          <ac:grpSpMkLst>
            <pc:docMk/>
            <pc:sldMk cId="1012971644" sldId="289"/>
            <ac:grpSpMk id="22" creationId="{BBDC2209-BDB6-44D0-84B7-DC44A0BD328E}"/>
          </ac:grpSpMkLst>
        </pc:grpChg>
        <pc:grpChg chg="mod">
          <ac:chgData name="Xiangtian Ji" userId="f398e8d60a85e881" providerId="Windows Live" clId="Web-{2B04A6FD-E628-41BF-9537-8B385C2F6AF5}" dt="2024-07-18T07:51:49.392" v="52" actId="1076"/>
          <ac:grpSpMkLst>
            <pc:docMk/>
            <pc:sldMk cId="1012971644" sldId="289"/>
            <ac:grpSpMk id="31" creationId="{3C57FBDC-680A-4FB0-86D5-F821EFEB8D14}"/>
          </ac:grpSpMkLst>
        </pc:grpChg>
        <pc:grpChg chg="mod">
          <ac:chgData name="Xiangtian Ji" userId="f398e8d60a85e881" providerId="Windows Live" clId="Web-{2B04A6FD-E628-41BF-9537-8B385C2F6AF5}" dt="2024-07-18T07:51:26.234" v="43" actId="1076"/>
          <ac:grpSpMkLst>
            <pc:docMk/>
            <pc:sldMk cId="1012971644" sldId="289"/>
            <ac:grpSpMk id="40" creationId="{9C302834-64B7-4828-BDD6-2C3B45EC48C1}"/>
          </ac:grpSpMkLst>
        </pc:grpChg>
        <pc:grpChg chg="mod">
          <ac:chgData name="Xiangtian Ji" userId="f398e8d60a85e881" providerId="Windows Live" clId="Web-{2B04A6FD-E628-41BF-9537-8B385C2F6AF5}" dt="2024-07-18T07:51:26.374" v="44" actId="1076"/>
          <ac:grpSpMkLst>
            <pc:docMk/>
            <pc:sldMk cId="1012971644" sldId="289"/>
            <ac:grpSpMk id="49" creationId="{78B64B16-D8DA-4CFD-A277-74E80B685905}"/>
          </ac:grpSpMkLst>
        </pc:grpChg>
        <pc:grpChg chg="mod">
          <ac:chgData name="Xiangtian Ji" userId="f398e8d60a85e881" providerId="Windows Live" clId="Web-{2B04A6FD-E628-41BF-9537-8B385C2F6AF5}" dt="2024-07-18T07:51:26.515" v="45" actId="1076"/>
          <ac:grpSpMkLst>
            <pc:docMk/>
            <pc:sldMk cId="1012971644" sldId="289"/>
            <ac:grpSpMk id="58" creationId="{F0BD3F03-E304-4FD5-8E45-E82EB0B9020C}"/>
          </ac:grpSpMkLst>
        </pc:grpChg>
      </pc:sldChg>
    </pc:docChg>
  </pc:docChgLst>
  <pc:docChgLst>
    <pc:chgData name="来宾用户" providerId="Windows Live" clId="Web-{2E788C94-888C-4022-A50F-BCD94F2D74D5}"/>
    <pc:docChg chg="addSld delSld">
      <pc:chgData name="来宾用户" userId="" providerId="Windows Live" clId="Web-{2E788C94-888C-4022-A50F-BCD94F2D74D5}" dt="2024-07-18T08:38:55.357" v="5"/>
      <pc:docMkLst>
        <pc:docMk/>
      </pc:docMkLst>
      <pc:sldChg chg="new del">
        <pc:chgData name="来宾用户" userId="" providerId="Windows Live" clId="Web-{2E788C94-888C-4022-A50F-BCD94F2D74D5}" dt="2024-07-18T08:38:55.357" v="5"/>
        <pc:sldMkLst>
          <pc:docMk/>
          <pc:sldMk cId="2682775603" sldId="297"/>
        </pc:sldMkLst>
      </pc:sldChg>
      <pc:sldChg chg="new del">
        <pc:chgData name="来宾用户" userId="" providerId="Windows Live" clId="Web-{2E788C94-888C-4022-A50F-BCD94F2D74D5}" dt="2024-07-18T08:35:40.077" v="2"/>
        <pc:sldMkLst>
          <pc:docMk/>
          <pc:sldMk cId="3117841334" sldId="297"/>
        </pc:sldMkLst>
      </pc:sldChg>
      <pc:sldChg chg="new del">
        <pc:chgData name="来宾用户" userId="" providerId="Windows Live" clId="Web-{2E788C94-888C-4022-A50F-BCD94F2D74D5}" dt="2024-07-18T08:35:41.702" v="3"/>
        <pc:sldMkLst>
          <pc:docMk/>
          <pc:sldMk cId="1149364555" sldId="298"/>
        </pc:sldMkLst>
      </pc:sldChg>
    </pc:docChg>
  </pc:docChgLst>
  <pc:docChgLst>
    <pc:chgData name="来宾用户" providerId="Windows Live" clId="Web-{99C4B170-D9C6-4996-A380-D3BCC130D2BA}"/>
    <pc:docChg chg="modSld">
      <pc:chgData name="来宾用户" userId="" providerId="Windows Live" clId="Web-{99C4B170-D9C6-4996-A380-D3BCC130D2BA}" dt="2024-07-18T07:18:35.861" v="96" actId="20577"/>
      <pc:docMkLst>
        <pc:docMk/>
      </pc:docMkLst>
      <pc:sldChg chg="delSp modSp">
        <pc:chgData name="来宾用户" userId="" providerId="Windows Live" clId="Web-{99C4B170-D9C6-4996-A380-D3BCC130D2BA}" dt="2024-07-18T03:31:53.372" v="8"/>
        <pc:sldMkLst>
          <pc:docMk/>
          <pc:sldMk cId="1031495645" sldId="257"/>
        </pc:sldMkLst>
        <pc:spChg chg="del mod">
          <ac:chgData name="来宾用户" userId="" providerId="Windows Live" clId="Web-{99C4B170-D9C6-4996-A380-D3BCC130D2BA}" dt="2024-07-18T03:31:45.512" v="5"/>
          <ac:spMkLst>
            <pc:docMk/>
            <pc:sldMk cId="1031495645" sldId="257"/>
            <ac:spMk id="106" creationId="{03B2808C-8C6C-40A4-84D2-372C20540097}"/>
          </ac:spMkLst>
        </pc:spChg>
        <pc:spChg chg="del">
          <ac:chgData name="来宾用户" userId="" providerId="Windows Live" clId="Web-{99C4B170-D9C6-4996-A380-D3BCC130D2BA}" dt="2024-07-18T03:31:47.997" v="6"/>
          <ac:spMkLst>
            <pc:docMk/>
            <pc:sldMk cId="1031495645" sldId="257"/>
            <ac:spMk id="107" creationId="{E46AACD2-5298-4253-A21E-3703983CBC9B}"/>
          </ac:spMkLst>
        </pc:spChg>
        <pc:spChg chg="del">
          <ac:chgData name="来宾用户" userId="" providerId="Windows Live" clId="Web-{99C4B170-D9C6-4996-A380-D3BCC130D2BA}" dt="2024-07-18T03:31:50.544" v="7"/>
          <ac:spMkLst>
            <pc:docMk/>
            <pc:sldMk cId="1031495645" sldId="257"/>
            <ac:spMk id="108" creationId="{E8E32022-9C0E-4228-8563-0318B9F65D18}"/>
          </ac:spMkLst>
        </pc:spChg>
        <pc:spChg chg="del">
          <ac:chgData name="来宾用户" userId="" providerId="Windows Live" clId="Web-{99C4B170-D9C6-4996-A380-D3BCC130D2BA}" dt="2024-07-18T03:31:53.372" v="8"/>
          <ac:spMkLst>
            <pc:docMk/>
            <pc:sldMk cId="1031495645" sldId="257"/>
            <ac:spMk id="109" creationId="{AD5C41B2-DE2E-42A3-B12C-371EE1669594}"/>
          </ac:spMkLst>
        </pc:spChg>
        <pc:grpChg chg="del">
          <ac:chgData name="来宾用户" userId="" providerId="Windows Live" clId="Web-{99C4B170-D9C6-4996-A380-D3BCC130D2BA}" dt="2024-07-18T03:31:41.309" v="3"/>
          <ac:grpSpMkLst>
            <pc:docMk/>
            <pc:sldMk cId="1031495645" sldId="257"/>
            <ac:grpSpMk id="110" creationId="{5D64A202-1416-45B0-A44F-2AD2860A5178}"/>
          </ac:grpSpMkLst>
        </pc:grpChg>
        <pc:grpChg chg="del">
          <ac:chgData name="来宾用户" userId="" providerId="Windows Live" clId="Web-{99C4B170-D9C6-4996-A380-D3BCC130D2BA}" dt="2024-07-18T03:31:33.793" v="0"/>
          <ac:grpSpMkLst>
            <pc:docMk/>
            <pc:sldMk cId="1031495645" sldId="257"/>
            <ac:grpSpMk id="115" creationId="{569A5EC3-3A8F-44F0-A6EC-77274782F3A8}"/>
          </ac:grpSpMkLst>
        </pc:grpChg>
        <pc:grpChg chg="del">
          <ac:chgData name="来宾用户" userId="" providerId="Windows Live" clId="Web-{99C4B170-D9C6-4996-A380-D3BCC130D2BA}" dt="2024-07-18T03:31:36.606" v="1"/>
          <ac:grpSpMkLst>
            <pc:docMk/>
            <pc:sldMk cId="1031495645" sldId="257"/>
            <ac:grpSpMk id="120" creationId="{24ABB444-9831-40FB-A1B2-C61A54D2DE32}"/>
          </ac:grpSpMkLst>
        </pc:grpChg>
        <pc:grpChg chg="del">
          <ac:chgData name="来宾用户" userId="" providerId="Windows Live" clId="Web-{99C4B170-D9C6-4996-A380-D3BCC130D2BA}" dt="2024-07-18T03:31:38.856" v="2"/>
          <ac:grpSpMkLst>
            <pc:docMk/>
            <pc:sldMk cId="1031495645" sldId="257"/>
            <ac:grpSpMk id="147" creationId="{DD306D57-72ED-4810-B4E0-BB430431F6CD}"/>
          </ac:grpSpMkLst>
        </pc:grpChg>
      </pc:sldChg>
      <pc:sldChg chg="modSp">
        <pc:chgData name="来宾用户" userId="" providerId="Windows Live" clId="Web-{99C4B170-D9C6-4996-A380-D3BCC130D2BA}" dt="2024-07-18T07:18:35.861" v="96" actId="20577"/>
        <pc:sldMkLst>
          <pc:docMk/>
          <pc:sldMk cId="3340159576" sldId="261"/>
        </pc:sldMkLst>
        <pc:spChg chg="mod">
          <ac:chgData name="来宾用户" userId="" providerId="Windows Live" clId="Web-{99C4B170-D9C6-4996-A380-D3BCC130D2BA}" dt="2024-07-18T07:18:35.861" v="96" actId="20577"/>
          <ac:spMkLst>
            <pc:docMk/>
            <pc:sldMk cId="3340159576" sldId="261"/>
            <ac:spMk id="51" creationId="{DE30A731-5D56-4F84-B5A4-E3C4FE81E381}"/>
          </ac:spMkLst>
        </pc:spChg>
        <pc:spChg chg="mod">
          <ac:chgData name="来宾用户" userId="" providerId="Windows Live" clId="Web-{99C4B170-D9C6-4996-A380-D3BCC130D2BA}" dt="2024-07-18T03:38:05.319" v="68" actId="20577"/>
          <ac:spMkLst>
            <pc:docMk/>
            <pc:sldMk cId="3340159576" sldId="261"/>
            <ac:spMk id="53" creationId="{58C5F663-3F19-4814-AC52-03C07A1F1ACF}"/>
          </ac:spMkLst>
        </pc:spChg>
        <pc:spChg chg="mod">
          <ac:chgData name="来宾用户" userId="" providerId="Windows Live" clId="Web-{99C4B170-D9C6-4996-A380-D3BCC130D2BA}" dt="2024-07-18T03:37:26.130" v="61" actId="20577"/>
          <ac:spMkLst>
            <pc:docMk/>
            <pc:sldMk cId="3340159576" sldId="261"/>
            <ac:spMk id="55" creationId="{3EC45DE9-8162-4C93-A3D9-E4359FE23576}"/>
          </ac:spMkLst>
        </pc:spChg>
        <pc:spChg chg="mod">
          <ac:chgData name="来宾用户" userId="" providerId="Windows Live" clId="Web-{99C4B170-D9C6-4996-A380-D3BCC130D2BA}" dt="2024-07-18T03:37:35.490" v="62" actId="20577"/>
          <ac:spMkLst>
            <pc:docMk/>
            <pc:sldMk cId="3340159576" sldId="261"/>
            <ac:spMk id="57" creationId="{7412A343-E65C-4D11-AFF7-4C23F482BA3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1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8.0856113689201467E-2"/>
          <c:y val="7.9999865016721058E-2"/>
          <c:w val="0.91269841269841268"/>
          <c:h val="0.8533333333333333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CCB-4F60-A9F7-6B9BEEC7C52C}"/>
              </c:ext>
            </c:extLst>
          </c:dPt>
          <c:dPt>
            <c:idx val="1"/>
            <c:bubble3D val="0"/>
            <c:explosion val="15"/>
            <c:spPr>
              <a:solidFill>
                <a:schemeClr val="accent4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CCB-4F60-A9F7-6B9BEEC7C52C}"/>
              </c:ext>
            </c:extLst>
          </c:dPt>
          <c:dPt>
            <c:idx val="2"/>
            <c:bubble3D val="0"/>
            <c:explosion val="10"/>
            <c:spPr>
              <a:solidFill>
                <a:schemeClr val="accent6">
                  <a:lumMod val="40000"/>
                  <a:lumOff val="60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CCB-4F60-A9F7-6B9BEEC7C52C}"/>
              </c:ext>
            </c:extLst>
          </c:dPt>
          <c:dPt>
            <c:idx val="3"/>
            <c:bubble3D val="0"/>
            <c:explosion val="18"/>
            <c:spPr>
              <a:solidFill>
                <a:schemeClr val="accent4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6CCB-4F60-A9F7-6B9BEEC7C52C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CCB-4F60-A9F7-6B9BEEC7C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effectLst>
              <a:outerShdw blurRad="50800" dist="50800" dir="5400000" sx="5000" sy="5000" algn="ctr" rotWithShape="0">
                <a:srgbClr val="000000">
                  <a:alpha val="43137"/>
                </a:srgbClr>
              </a:outerShdw>
            </a:effectLst>
          </c:spPr>
          <c:dPt>
            <c:idx val="0"/>
            <c:bubble3D val="0"/>
            <c:spPr>
              <a:solidFill>
                <a:srgbClr val="769DCC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D9F-40D5-951D-9972FF982D2C}"/>
              </c:ext>
            </c:extLst>
          </c:dPt>
          <c:dPt>
            <c:idx val="1"/>
            <c:bubble3D val="0"/>
            <c:spPr>
              <a:solidFill>
                <a:srgbClr val="8FAFD5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D9F-40D5-951D-9972FF982D2C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D9F-40D5-951D-9972FF982D2C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D9F-40D5-951D-9972FF982D2C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D9F-40D5-951D-9972FF982D2C}"/>
              </c:ext>
            </c:extLst>
          </c:dPt>
          <c:dPt>
            <c:idx val="5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D9F-40D5-951D-9972FF982D2C}"/>
              </c:ext>
            </c:extLst>
          </c:dPt>
          <c:dPt>
            <c:idx val="6"/>
            <c:bubble3D val="0"/>
            <c:spPr>
              <a:solidFill>
                <a:srgbClr val="7A5E9C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D9F-40D5-951D-9972FF982D2C}"/>
              </c:ext>
            </c:extLst>
          </c:dPt>
          <c:dPt>
            <c:idx val="7"/>
            <c:bubble3D val="0"/>
            <c:spPr>
              <a:solidFill>
                <a:srgbClr val="7A5E9C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D9F-40D5-951D-9972FF982D2C}"/>
              </c:ext>
            </c:extLst>
          </c:dPt>
          <c:dPt>
            <c:idx val="8"/>
            <c:bubble3D val="0"/>
            <c:spPr>
              <a:solidFill>
                <a:srgbClr val="8D75AB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D9F-40D5-951D-9972FF982D2C}"/>
              </c:ext>
            </c:extLst>
          </c:dPt>
          <c:dPt>
            <c:idx val="9"/>
            <c:bubble3D val="0"/>
            <c:spPr>
              <a:solidFill>
                <a:srgbClr val="A592BC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D9F-40D5-951D-9972FF982D2C}"/>
              </c:ext>
            </c:extLst>
          </c:dPt>
          <c:dPt>
            <c:idx val="10"/>
            <c:bubble3D val="0"/>
            <c:spPr>
              <a:solidFill>
                <a:srgbClr val="B8A9CB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D9F-40D5-951D-9972FF982D2C}"/>
              </c:ext>
            </c:extLst>
          </c:dPt>
          <c:dPt>
            <c:idx val="11"/>
            <c:bubble3D val="0"/>
            <c:spPr>
              <a:solidFill>
                <a:srgbClr val="C1B3D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D9F-40D5-951D-9972FF982D2C}"/>
              </c:ext>
            </c:extLst>
          </c:dPt>
          <c:dPt>
            <c:idx val="12"/>
            <c:bubble3D val="0"/>
            <c:spPr>
              <a:solidFill>
                <a:srgbClr val="CABED8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2D9F-40D5-951D-9972FF982D2C}"/>
              </c:ext>
            </c:extLst>
          </c:dPt>
          <c:dPt>
            <c:idx val="13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2D9F-40D5-951D-9972FF982D2C}"/>
              </c:ext>
            </c:extLst>
          </c:dPt>
          <c:dPt>
            <c:idx val="14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2D9F-40D5-951D-9972FF982D2C}"/>
              </c:ext>
            </c:extLst>
          </c:dPt>
          <c:dPt>
            <c:idx val="15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2D9F-40D5-951D-9972FF982D2C}"/>
              </c:ext>
            </c:extLst>
          </c:dPt>
          <c:dPt>
            <c:idx val="16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2D9F-40D5-951D-9972FF982D2C}"/>
              </c:ext>
            </c:extLst>
          </c:dPt>
          <c:dPt>
            <c:idx val="17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2D9F-40D5-951D-9972FF982D2C}"/>
              </c:ext>
            </c:extLst>
          </c:dPt>
          <c:dPt>
            <c:idx val="18"/>
            <c:bubble3D val="0"/>
            <c:spPr>
              <a:solidFill>
                <a:srgbClr val="B5CD85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2D9F-40D5-951D-9972FF982D2C}"/>
              </c:ext>
            </c:extLst>
          </c:dPt>
          <c:dPt>
            <c:idx val="19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2D9F-40D5-951D-9972FF982D2C}"/>
              </c:ext>
            </c:extLst>
          </c:dPt>
          <c:dPt>
            <c:idx val="2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2D9F-40D5-951D-9972FF982D2C}"/>
              </c:ext>
            </c:extLst>
          </c:dPt>
          <c:dPt>
            <c:idx val="21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>
                <a:outerShdw blurRad="50800" dist="50800" dir="5400000" sx="5000" sy="5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2D9F-40D5-951D-9972FF982D2C}"/>
              </c:ext>
            </c:extLst>
          </c:dPt>
          <c:cat>
            <c:strRef>
              <c:f>Sheet1!$A$2:$A$23</c:f>
              <c:strCach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8">
                  <c:v>第二季度</c:v>
                </c:pt>
                <c:pt idx="9">
                  <c:v>第三季度</c:v>
                </c:pt>
                <c:pt idx="10">
                  <c:v>第四季度</c:v>
                </c:pt>
              </c:strCache>
            </c:strRef>
          </c:cat>
          <c:val>
            <c:numRef>
              <c:f>Sheet1!$B$2:$B$23</c:f>
              <c:numCache>
                <c:formatCode>General</c:formatCode>
                <c:ptCount val="2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0.5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2D9F-40D5-951D-9972FF982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4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CCB89-93EA-4999-A17F-BC4266B88037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0DA37-71EB-408E-ACAC-CC235D495D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62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4.svg"/><Relationship Id="rId5" Type="http://schemas.openxmlformats.org/officeDocument/2006/relationships/image" Target="../media/image14.sv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D2B0A-3B46-4820-8A09-1201F1DA6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93F00-1A14-45CF-B6C4-4E7810F8D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A4014E-DE8A-400A-9EFB-67716D016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9D59B-67AB-4F12-93B2-E54AC113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F99660-BDA1-408C-BC31-24E1EBFB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B4BC0AE2-7041-4180-B6D4-B2EDA57367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 flipV="1">
            <a:off x="306450" y="-306446"/>
            <a:ext cx="1112109" cy="1725003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B99E1A97-5AA9-4B19-8622-96F20CA50F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0748962" y="5014120"/>
            <a:ext cx="381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2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5513EC55-D777-44F1-91BA-7A70D4DC78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445729" y="2056512"/>
            <a:ext cx="381000" cy="25050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2CEB-22EB-4D53-8FC6-3B2E1EBD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FF8783-855E-46DF-8FB9-591B7A6C6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03C68-60E5-4175-87F8-5EA5E679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62D32F-4ACB-4D7E-A98E-A6A91079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784C94-833C-44A1-9C74-DE9DE8C5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302032E-D9A9-41AA-B746-1ABB84EC9564}"/>
              </a:ext>
            </a:extLst>
          </p:cNvPr>
          <p:cNvGrpSpPr/>
          <p:nvPr userDrawn="1"/>
        </p:nvGrpSpPr>
        <p:grpSpPr>
          <a:xfrm>
            <a:off x="1132014" y="2112773"/>
            <a:ext cx="2674460" cy="2882602"/>
            <a:chOff x="1855580" y="2128926"/>
            <a:chExt cx="2674460" cy="2882602"/>
          </a:xfrm>
        </p:grpSpPr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3F5306-19FC-4462-990B-E8B1A6F18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2209801" y="2269664"/>
              <a:ext cx="2392552" cy="2111075"/>
            </a:xfrm>
            <a:prstGeom prst="rect">
              <a:avLst/>
            </a:prstGeom>
            <a:effectLst>
              <a:outerShdw blurRad="254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0732CF6E-933B-4C12-9A81-4B6DE53E83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416052" y="2451650"/>
              <a:ext cx="1980050" cy="1747102"/>
            </a:xfrm>
            <a:prstGeom prst="rect">
              <a:avLst/>
            </a:prstGeom>
          </p:spPr>
        </p:pic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6FFFB1CF-F685-4738-98B6-1326124C2F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3995827" y="4477315"/>
              <a:ext cx="567601" cy="500825"/>
            </a:xfrm>
            <a:prstGeom prst="rect">
              <a:avLst/>
            </a:prstGeom>
            <a:effectLst>
              <a:outerShdw blurRad="1270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图形 16">
              <a:extLst>
                <a:ext uri="{FF2B5EF4-FFF2-40B4-BE49-F238E27FC236}">
                  <a16:creationId xmlns:a16="http://schemas.microsoft.com/office/drawing/2014/main" id="{A19C6830-2F54-45D7-950A-74FB9EC549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829763" y="2721621"/>
              <a:ext cx="438898" cy="387264"/>
            </a:xfrm>
            <a:prstGeom prst="rect">
              <a:avLst/>
            </a:prstGeom>
            <a:effectLst>
              <a:outerShdw blurRad="635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3" name="图形 12">
            <a:extLst>
              <a:ext uri="{FF2B5EF4-FFF2-40B4-BE49-F238E27FC236}">
                <a16:creationId xmlns:a16="http://schemas.microsoft.com/office/drawing/2014/main" id="{75954E07-3DFB-419C-A47F-9E11683A928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7052" y="4582160"/>
            <a:ext cx="5695950" cy="2305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0E1C407-7A05-4B99-B3EC-46F2052A67C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>
            <a:off x="-1039015" y="-25163"/>
            <a:ext cx="56959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187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B6866-383F-4162-B526-E55AC09EE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2B863-631B-4A49-91D4-7BD0968B2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97ADED-3C0A-4638-B4A7-10A3F2EEA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9A4FF5-7809-4033-BCD7-68B27F436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65BDB4-059F-4A98-87BC-A4BBA9B3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81B569-0FB3-4039-9227-2DB12B1DB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D1EB12D3-0EB2-4E8F-8867-792EF994E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1072D2F-8CEE-4D57-8C56-B0556E0A4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2200" y="6007644"/>
            <a:ext cx="1737360" cy="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437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8429C-A203-416E-A16C-8827FB3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26374B-1E77-48E0-AB8B-EFD5930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BC309-C02D-406C-A7B7-AAA127E89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DE971-EF30-4ED9-AE18-63068357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2B662-7BEA-40E0-A999-8F9372721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04CABA-BA1A-4B3B-BEC1-1E1DD4C4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DB189-CDB9-4B17-BD12-3CF7F49A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480AD3-C4C1-4CFC-BFFD-80116C24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539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C8429C-A203-416E-A16C-8827FB38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26374B-1E77-48E0-AB8B-EFD5930703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FBC309-C02D-406C-A7B7-AAA127E89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BDE971-EF30-4ED9-AE18-63068357C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2B662-7BEA-40E0-A999-8F93727213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04CABA-BA1A-4B3B-BEC1-1E1DD4C46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8DB189-CDB9-4B17-BD12-3CF7F49A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480AD3-C4C1-4CFC-BFFD-80116C24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95636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6832531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08ED7-9D0E-47D2-B46B-4D652E48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B59D72-9837-48B6-97EC-31DB015D1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EEB755-C6D8-478A-89A9-7CF1A43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CB1AF1-BC2B-4AC6-A025-8627AD2B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22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C90473-9F04-403E-84A6-4AFCCF9E0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18DD23-9103-46FB-B2E8-5EFCA491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B6731-D3AF-46AD-BBAD-3D44DA8B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747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E5FDD-59DD-43BD-A8FA-113673B0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02C852-2AD8-4BC4-90B1-D17E7D836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06A52B-6BFD-49C3-BD7F-B4FACBD00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402D4B-EAE2-4FDD-BB46-838DCE49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133D30-F13B-469E-9CC5-4AA3E0EB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1F475-E035-4DD4-A3DA-22F50C85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328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98EE1-A2A6-4414-A59E-72D5995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419D0D-5D68-4F8B-B7E5-70B9249211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D046F5-5F1A-44B4-9056-688D5673C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64F7C0-5EAE-4FCD-BA90-A22704183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20671-CD4D-431B-AD7F-7BA0DEB4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00FA7-A769-483F-A7F7-7DC0D1BD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9889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81518-C9F7-4982-B26E-5ED2B682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30589A-3FDD-41D6-B765-3E7283EC4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1BF6F-1A3F-4637-A437-B3F08596F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40948-1FCA-4310-92AC-1535F2E5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40754-8169-44CF-B675-E84C24C6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375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05D119-EFF0-400D-95B9-519E5D036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161F16-6666-4924-8B5B-5703AB0F9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F24063-5637-4EFB-90AB-A319133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30041C-EA5A-4524-AC82-394AF0F9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9BD85-79DB-42BC-9624-7EAF2AD7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4108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533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67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53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27732-F9C3-49BC-B114-721792F83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CEA2EA-C7D9-4FFA-A376-4691D78BB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426D-15B2-4A05-BF1D-E2DD0E13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9B95A8-70F8-4315-8EAF-305DB350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44B4C-1CC3-44F7-9C67-DCE5DE6C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形 11">
            <a:extLst>
              <a:ext uri="{FF2B5EF4-FFF2-40B4-BE49-F238E27FC236}">
                <a16:creationId xmlns:a16="http://schemas.microsoft.com/office/drawing/2014/main" id="{D52EE661-9742-4F40-AE3F-A52F64DE8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93162" y="-3737"/>
            <a:ext cx="6779624" cy="3866158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2EC325BE-D7B1-49F7-80E8-91D9FDB974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050" y="4552950"/>
            <a:ext cx="5695950" cy="2305050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62EFDC9E-2D7E-44E4-AA52-F0FE9BD40D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2200" y="6061074"/>
            <a:ext cx="1943100" cy="295275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D4F26E9E-F0AA-4CE9-BBA8-0BB857ACD0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919" y="1122363"/>
            <a:ext cx="381000" cy="2505075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A02882C6-7F8F-4204-ABDF-FF732F0D11F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83529" y="319089"/>
            <a:ext cx="5238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8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CCEB32-AA69-4FF6-B8ED-90FA95A6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478F15-1DB3-42EE-9FC5-47C4F9DB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77844-6B71-4CD4-A324-5CC0FD3FC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BE40A-BC53-405B-B961-7D5C67DF293E}" type="datetimeFigureOut">
              <a:rPr lang="zh-CN" altLang="en-US" smtClean="0"/>
              <a:t>2024/7/18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2F6780-5E9D-4B12-9EA8-C67369B4B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46573-3788-47F7-9F3B-319F8BC02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AAA4E-3AB3-41BE-A140-4757EDD24C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6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1" r:id="rId2"/>
    <p:sldLayoutId id="2147483698" r:id="rId3"/>
    <p:sldLayoutId id="2147483695" r:id="rId4"/>
    <p:sldLayoutId id="2147483692" r:id="rId5"/>
    <p:sldLayoutId id="2147483689" r:id="rId6"/>
    <p:sldLayoutId id="2147483686" r:id="rId7"/>
    <p:sldLayoutId id="2147483683" r:id="rId8"/>
    <p:sldLayoutId id="2147483680" r:id="rId9"/>
    <p:sldLayoutId id="2147483677" r:id="rId10"/>
    <p:sldLayoutId id="2147483674" r:id="rId11"/>
    <p:sldLayoutId id="2147483671" r:id="rId12"/>
    <p:sldLayoutId id="2147483668" r:id="rId13"/>
    <p:sldLayoutId id="2147483665" r:id="rId14"/>
    <p:sldLayoutId id="2147483649" r:id="rId15"/>
    <p:sldLayoutId id="2147483650" r:id="rId16"/>
    <p:sldLayoutId id="2147483705" r:id="rId17"/>
    <p:sldLayoutId id="2147483706" r:id="rId18"/>
    <p:sldLayoutId id="2147483702" r:id="rId19"/>
    <p:sldLayoutId id="2147483703" r:id="rId20"/>
    <p:sldLayoutId id="2147483699" r:id="rId21"/>
    <p:sldLayoutId id="2147483700" r:id="rId22"/>
    <p:sldLayoutId id="2147483696" r:id="rId23"/>
    <p:sldLayoutId id="2147483697" r:id="rId24"/>
    <p:sldLayoutId id="2147483693" r:id="rId25"/>
    <p:sldLayoutId id="2147483694" r:id="rId26"/>
    <p:sldLayoutId id="2147483690" r:id="rId27"/>
    <p:sldLayoutId id="2147483691" r:id="rId28"/>
    <p:sldLayoutId id="2147483687" r:id="rId29"/>
    <p:sldLayoutId id="2147483688" r:id="rId30"/>
    <p:sldLayoutId id="2147483684" r:id="rId31"/>
    <p:sldLayoutId id="2147483685" r:id="rId32"/>
    <p:sldLayoutId id="2147483681" r:id="rId33"/>
    <p:sldLayoutId id="2147483682" r:id="rId34"/>
    <p:sldLayoutId id="2147483678" r:id="rId35"/>
    <p:sldLayoutId id="2147483679" r:id="rId36"/>
    <p:sldLayoutId id="2147483675" r:id="rId37"/>
    <p:sldLayoutId id="2147483676" r:id="rId38"/>
    <p:sldLayoutId id="2147483672" r:id="rId39"/>
    <p:sldLayoutId id="2147483673" r:id="rId40"/>
    <p:sldLayoutId id="2147483669" r:id="rId41"/>
    <p:sldLayoutId id="2147483670" r:id="rId42"/>
    <p:sldLayoutId id="2147483666" r:id="rId43"/>
    <p:sldLayoutId id="2147483667" r:id="rId44"/>
    <p:sldLayoutId id="2147483651" r:id="rId45"/>
    <p:sldLayoutId id="2147483652" r:id="rId46"/>
    <p:sldLayoutId id="2147483653" r:id="rId47"/>
    <p:sldLayoutId id="2147483660" r:id="rId48"/>
    <p:sldLayoutId id="2147483654" r:id="rId49"/>
    <p:sldLayoutId id="2147483655" r:id="rId50"/>
    <p:sldLayoutId id="2147483656" r:id="rId51"/>
    <p:sldLayoutId id="2147483657" r:id="rId52"/>
    <p:sldLayoutId id="2147483658" r:id="rId53"/>
    <p:sldLayoutId id="2147483659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7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4.wdp"/><Relationship Id="rId3" Type="http://schemas.openxmlformats.org/officeDocument/2006/relationships/chart" Target="../charts/chart1.xml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microsoft.com/office/2007/relationships/hdphoto" Target="../media/hdphoto3.wdp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>
            <a:extLst>
              <a:ext uri="{FF2B5EF4-FFF2-40B4-BE49-F238E27FC236}">
                <a16:creationId xmlns:a16="http://schemas.microsoft.com/office/drawing/2014/main" id="{C791CA4B-8C9E-C64C-14AD-BC379DD8AC24}"/>
              </a:ext>
            </a:extLst>
          </p:cNvPr>
          <p:cNvSpPr/>
          <p:nvPr/>
        </p:nvSpPr>
        <p:spPr>
          <a:xfrm>
            <a:off x="2806996" y="4415181"/>
            <a:ext cx="6677245" cy="7459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1FAFA2-323C-4B5C-B298-1DEC4FDA6018}"/>
              </a:ext>
            </a:extLst>
          </p:cNvPr>
          <p:cNvSpPr txBox="1"/>
          <p:nvPr/>
        </p:nvSpPr>
        <p:spPr>
          <a:xfrm>
            <a:off x="2251550" y="2093517"/>
            <a:ext cx="7688901" cy="212365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zh-CN" sz="4400" b="1">
                <a:gradFill>
                  <a:gsLst>
                    <a:gs pos="0">
                      <a:srgbClr val="0599D7"/>
                    </a:gs>
                    <a:gs pos="42000">
                      <a:srgbClr val="0599D7">
                        <a:alpha val="85000"/>
                      </a:srgbClr>
                    </a:gs>
                    <a:gs pos="59200">
                      <a:srgbClr val="0599D7">
                        <a:alpha val="80000"/>
                      </a:srgbClr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Design of the Theme Park </a:t>
            </a:r>
            <a:endParaRPr lang="en-US" altLang="zh-CN" sz="4400" b="1">
              <a:gradFill>
                <a:gsLst>
                  <a:gs pos="0">
                    <a:srgbClr val="0599D7"/>
                  </a:gs>
                  <a:gs pos="42000">
                    <a:srgbClr val="0599D7">
                      <a:alpha val="85000"/>
                    </a:srgbClr>
                  </a:gs>
                  <a:gs pos="59200">
                    <a:srgbClr val="0599D7">
                      <a:alpha val="80000"/>
                    </a:srgbClr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</a:endParaRPr>
          </a:p>
          <a:p>
            <a:pPr algn="ctr"/>
            <a:r>
              <a:rPr lang="en-US" altLang="zh-CN" sz="4400" b="1">
                <a:gradFill>
                  <a:gsLst>
                    <a:gs pos="0">
                      <a:srgbClr val="0599D7"/>
                    </a:gs>
                    <a:gs pos="42000">
                      <a:srgbClr val="0599D7">
                        <a:alpha val="85000"/>
                      </a:srgbClr>
                    </a:gs>
                    <a:gs pos="59200">
                      <a:srgbClr val="0599D7">
                        <a:alpha val="80000"/>
                      </a:srgbClr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Bicycle Rental System</a:t>
            </a:r>
            <a:endParaRPr lang="en-US" altLang="zh-CN" sz="4400" b="1">
              <a:gradFill>
                <a:gsLst>
                  <a:gs pos="0">
                    <a:srgbClr val="0599D7"/>
                  </a:gs>
                  <a:gs pos="42000">
                    <a:srgbClr val="0599D7">
                      <a:alpha val="85000"/>
                    </a:srgbClr>
                  </a:gs>
                  <a:gs pos="59200">
                    <a:srgbClr val="0599D7">
                      <a:alpha val="80000"/>
                    </a:srgbClr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</a:endParaRPr>
          </a:p>
          <a:p>
            <a:pPr algn="ctr"/>
            <a:endParaRPr lang="zh-CN" altLang="en-US" sz="4400">
              <a:gradFill>
                <a:gsLst>
                  <a:gs pos="0">
                    <a:srgbClr val="0599D7"/>
                  </a:gs>
                  <a:gs pos="42000">
                    <a:srgbClr val="0599D7">
                      <a:alpha val="85000"/>
                    </a:srgbClr>
                  </a:gs>
                  <a:gs pos="59200">
                    <a:srgbClr val="0599D7">
                      <a:alpha val="80000"/>
                    </a:srgbClr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EC189F-EA24-4077-96C1-F93858C00C48}"/>
              </a:ext>
            </a:extLst>
          </p:cNvPr>
          <p:cNvSpPr txBox="1"/>
          <p:nvPr/>
        </p:nvSpPr>
        <p:spPr>
          <a:xfrm>
            <a:off x="4637564" y="3727434"/>
            <a:ext cx="292307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2000" b="1">
                <a:gradFill>
                  <a:gsLst>
                    <a:gs pos="0">
                      <a:srgbClr val="0599D7"/>
                    </a:gs>
                    <a:gs pos="42000">
                      <a:srgbClr val="0599D7">
                        <a:alpha val="85000"/>
                      </a:srgbClr>
                    </a:gs>
                    <a:gs pos="59200">
                      <a:srgbClr val="0599D7">
                        <a:alpha val="80000"/>
                      </a:srgbClr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</a:rPr>
              <a:t>SWS3002 Group01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02ADD9E5-50A3-4415-BC74-979C07E497C3}"/>
              </a:ext>
            </a:extLst>
          </p:cNvPr>
          <p:cNvSpPr/>
          <p:nvPr/>
        </p:nvSpPr>
        <p:spPr>
          <a:xfrm>
            <a:off x="3010078" y="4574600"/>
            <a:ext cx="6171843" cy="58657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ea typeface="+mn-lt"/>
                <a:cs typeface="+mn-lt"/>
              </a:rPr>
              <a:t>Song Ziye, Huang Yuyang, Ji </a:t>
            </a:r>
            <a:r>
              <a:rPr lang="en-US" sz="1600" b="1" err="1">
                <a:ea typeface="+mn-lt"/>
                <a:cs typeface="+mn-lt"/>
              </a:rPr>
              <a:t>Xiangtian</a:t>
            </a:r>
            <a:r>
              <a:rPr lang="en-US" sz="1600" b="1">
                <a:ea typeface="+mn-lt"/>
                <a:cs typeface="+mn-lt"/>
              </a:rPr>
              <a:t>, Tu Teng</a:t>
            </a:r>
            <a:endParaRPr lang="en-US" altLang="zh-CN" sz="1600" b="1"/>
          </a:p>
          <a:p>
            <a:pPr algn="ctr"/>
            <a:endParaRPr lang="en-US" altLang="zh-CN" sz="1400">
              <a:cs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587F195-781A-458F-9D10-DF296247C41A}"/>
              </a:ext>
            </a:extLst>
          </p:cNvPr>
          <p:cNvSpPr txBox="1"/>
          <p:nvPr/>
        </p:nvSpPr>
        <p:spPr>
          <a:xfrm>
            <a:off x="11094720" y="320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>
              <a:solidFill>
                <a:srgbClr val="0599D7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ECE2B0-2A93-CBB6-CDA3-AB98191F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657" y="68934"/>
            <a:ext cx="1728800" cy="87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9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DC30823-DFE3-CAE2-F747-5A6688BC2B23}"/>
              </a:ext>
            </a:extLst>
          </p:cNvPr>
          <p:cNvGrpSpPr/>
          <p:nvPr/>
        </p:nvGrpSpPr>
        <p:grpSpPr>
          <a:xfrm>
            <a:off x="1416322" y="1030473"/>
            <a:ext cx="1355670" cy="4875668"/>
            <a:chOff x="1916208" y="1030771"/>
            <a:chExt cx="1355670" cy="4875668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075DF94C-25A6-4BB7-A542-155A8658BE76}"/>
                </a:ext>
              </a:extLst>
            </p:cNvPr>
            <p:cNvGrpSpPr/>
            <p:nvPr/>
          </p:nvGrpSpPr>
          <p:grpSpPr>
            <a:xfrm>
              <a:off x="1923660" y="1030771"/>
              <a:ext cx="1348218" cy="1013184"/>
              <a:chOff x="1668087" y="1121919"/>
              <a:chExt cx="1145243" cy="790786"/>
            </a:xfrm>
          </p:grpSpPr>
          <p:sp>
            <p:nvSpPr>
              <p:cNvPr id="5" name="Freeform 27">
                <a:extLst>
                  <a:ext uri="{FF2B5EF4-FFF2-40B4-BE49-F238E27FC236}">
                    <a16:creationId xmlns:a16="http://schemas.microsoft.com/office/drawing/2014/main" id="{55FFEE45-EC91-4FE8-8C07-BB1BCFF97B68}"/>
                  </a:ext>
                </a:extLst>
              </p:cNvPr>
              <p:cNvSpPr/>
              <p:nvPr/>
            </p:nvSpPr>
            <p:spPr bwMode="auto">
              <a:xfrm rot="16200000">
                <a:off x="1845316" y="944690"/>
                <a:ext cx="790786" cy="1145243"/>
              </a:xfrm>
              <a:custGeom>
                <a:avLst/>
                <a:gdLst>
                  <a:gd name="T0" fmla="*/ 0 w 482"/>
                  <a:gd name="T1" fmla="*/ 0 h 696"/>
                  <a:gd name="T2" fmla="*/ 0 w 482"/>
                  <a:gd name="T3" fmla="*/ 223 h 696"/>
                  <a:gd name="T4" fmla="*/ 0 w 482"/>
                  <a:gd name="T5" fmla="*/ 223 h 696"/>
                  <a:gd name="T6" fmla="*/ 125 w 482"/>
                  <a:gd name="T7" fmla="*/ 348 h 696"/>
                  <a:gd name="T8" fmla="*/ 0 w 482"/>
                  <a:gd name="T9" fmla="*/ 473 h 696"/>
                  <a:gd name="T10" fmla="*/ 0 w 482"/>
                  <a:gd name="T11" fmla="*/ 473 h 696"/>
                  <a:gd name="T12" fmla="*/ 0 w 482"/>
                  <a:gd name="T13" fmla="*/ 696 h 696"/>
                  <a:gd name="T14" fmla="*/ 388 w 482"/>
                  <a:gd name="T15" fmla="*/ 441 h 696"/>
                  <a:gd name="T16" fmla="*/ 482 w 482"/>
                  <a:gd name="T17" fmla="*/ 348 h 696"/>
                  <a:gd name="T18" fmla="*/ 388 w 482"/>
                  <a:gd name="T19" fmla="*/ 255 h 696"/>
                  <a:gd name="T20" fmla="*/ 0 w 482"/>
                  <a:gd name="T21" fmla="*/ 0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2" h="696">
                    <a:moveTo>
                      <a:pt x="0" y="0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69" y="223"/>
                      <a:pt x="125" y="279"/>
                      <a:pt x="125" y="348"/>
                    </a:cubicBezTo>
                    <a:cubicBezTo>
                      <a:pt x="125" y="417"/>
                      <a:pt x="69" y="473"/>
                      <a:pt x="0" y="473"/>
                    </a:cubicBezTo>
                    <a:cubicBezTo>
                      <a:pt x="0" y="473"/>
                      <a:pt x="0" y="473"/>
                      <a:pt x="0" y="473"/>
                    </a:cubicBezTo>
                    <a:cubicBezTo>
                      <a:pt x="0" y="696"/>
                      <a:pt x="0" y="696"/>
                      <a:pt x="0" y="696"/>
                    </a:cubicBezTo>
                    <a:cubicBezTo>
                      <a:pt x="0" y="696"/>
                      <a:pt x="380" y="441"/>
                      <a:pt x="388" y="441"/>
                    </a:cubicBezTo>
                    <a:cubicBezTo>
                      <a:pt x="440" y="441"/>
                      <a:pt x="482" y="400"/>
                      <a:pt x="482" y="348"/>
                    </a:cubicBezTo>
                    <a:cubicBezTo>
                      <a:pt x="482" y="296"/>
                      <a:pt x="440" y="255"/>
                      <a:pt x="388" y="255"/>
                    </a:cubicBezTo>
                    <a:cubicBezTo>
                      <a:pt x="380" y="25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" name="Freeform 28">
                <a:extLst>
                  <a:ext uri="{FF2B5EF4-FFF2-40B4-BE49-F238E27FC236}">
                    <a16:creationId xmlns:a16="http://schemas.microsoft.com/office/drawing/2014/main" id="{F5ABD1C2-8BA9-4A9F-B057-82856962F7DE}"/>
                  </a:ext>
                </a:extLst>
              </p:cNvPr>
              <p:cNvSpPr/>
              <p:nvPr/>
            </p:nvSpPr>
            <p:spPr bwMode="auto">
              <a:xfrm rot="16200000">
                <a:off x="2135239" y="1083831"/>
                <a:ext cx="209977" cy="306297"/>
              </a:xfrm>
              <a:custGeom>
                <a:avLst/>
                <a:gdLst>
                  <a:gd name="T0" fmla="*/ 34 w 128"/>
                  <a:gd name="T1" fmla="*/ 186 h 186"/>
                  <a:gd name="T2" fmla="*/ 128 w 128"/>
                  <a:gd name="T3" fmla="*/ 93 h 186"/>
                  <a:gd name="T4" fmla="*/ 34 w 128"/>
                  <a:gd name="T5" fmla="*/ 0 h 186"/>
                  <a:gd name="T6" fmla="*/ 0 w 128"/>
                  <a:gd name="T7" fmla="*/ 93 h 186"/>
                  <a:gd name="T8" fmla="*/ 34 w 128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86">
                    <a:moveTo>
                      <a:pt x="34" y="186"/>
                    </a:moveTo>
                    <a:cubicBezTo>
                      <a:pt x="86" y="186"/>
                      <a:pt x="128" y="145"/>
                      <a:pt x="128" y="93"/>
                    </a:cubicBezTo>
                    <a:cubicBezTo>
                      <a:pt x="128" y="41"/>
                      <a:pt x="86" y="0"/>
                      <a:pt x="34" y="0"/>
                    </a:cubicBezTo>
                    <a:cubicBezTo>
                      <a:pt x="30" y="0"/>
                      <a:pt x="0" y="46"/>
                      <a:pt x="0" y="93"/>
                    </a:cubicBezTo>
                    <a:cubicBezTo>
                      <a:pt x="0" y="140"/>
                      <a:pt x="30" y="186"/>
                      <a:pt x="34" y="18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2B10C3AC-3D64-4671-84A1-42083203795D}"/>
                </a:ext>
              </a:extLst>
            </p:cNvPr>
            <p:cNvSpPr/>
            <p:nvPr/>
          </p:nvSpPr>
          <p:spPr bwMode="auto">
            <a:xfrm rot="16200000">
              <a:off x="1857887" y="1918111"/>
              <a:ext cx="1464860" cy="1348218"/>
            </a:xfrm>
            <a:custGeom>
              <a:avLst/>
              <a:gdLst>
                <a:gd name="T0" fmla="*/ 0 w 697"/>
                <a:gd name="T1" fmla="*/ 0 h 696"/>
                <a:gd name="T2" fmla="*/ 0 w 697"/>
                <a:gd name="T3" fmla="*/ 223 h 696"/>
                <a:gd name="T4" fmla="*/ 0 w 697"/>
                <a:gd name="T5" fmla="*/ 223 h 696"/>
                <a:gd name="T6" fmla="*/ 125 w 697"/>
                <a:gd name="T7" fmla="*/ 348 h 696"/>
                <a:gd name="T8" fmla="*/ 0 w 697"/>
                <a:gd name="T9" fmla="*/ 473 h 696"/>
                <a:gd name="T10" fmla="*/ 0 w 697"/>
                <a:gd name="T11" fmla="*/ 473 h 696"/>
                <a:gd name="T12" fmla="*/ 0 w 697"/>
                <a:gd name="T13" fmla="*/ 696 h 696"/>
                <a:gd name="T14" fmla="*/ 579 w 697"/>
                <a:gd name="T15" fmla="*/ 696 h 696"/>
                <a:gd name="T16" fmla="*/ 579 w 697"/>
                <a:gd name="T17" fmla="*/ 438 h 696"/>
                <a:gd name="T18" fmla="*/ 603 w 697"/>
                <a:gd name="T19" fmla="*/ 441 h 696"/>
                <a:gd name="T20" fmla="*/ 697 w 697"/>
                <a:gd name="T21" fmla="*/ 348 h 696"/>
                <a:gd name="T22" fmla="*/ 603 w 697"/>
                <a:gd name="T23" fmla="*/ 255 h 696"/>
                <a:gd name="T24" fmla="*/ 579 w 697"/>
                <a:gd name="T25" fmla="*/ 258 h 696"/>
                <a:gd name="T26" fmla="*/ 579 w 697"/>
                <a:gd name="T27" fmla="*/ 0 h 696"/>
                <a:gd name="T28" fmla="*/ 0 w 697"/>
                <a:gd name="T2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7" h="696">
                  <a:moveTo>
                    <a:pt x="0" y="0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9" y="223"/>
                    <a:pt x="125" y="279"/>
                    <a:pt x="125" y="348"/>
                  </a:cubicBezTo>
                  <a:cubicBezTo>
                    <a:pt x="125" y="417"/>
                    <a:pt x="69" y="473"/>
                    <a:pt x="0" y="473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696"/>
                    <a:pt x="0" y="696"/>
                    <a:pt x="0" y="696"/>
                  </a:cubicBezTo>
                  <a:cubicBezTo>
                    <a:pt x="579" y="696"/>
                    <a:pt x="579" y="696"/>
                    <a:pt x="579" y="696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87" y="440"/>
                    <a:pt x="595" y="441"/>
                    <a:pt x="603" y="441"/>
                  </a:cubicBezTo>
                  <a:cubicBezTo>
                    <a:pt x="655" y="441"/>
                    <a:pt x="697" y="400"/>
                    <a:pt x="697" y="348"/>
                  </a:cubicBezTo>
                  <a:cubicBezTo>
                    <a:pt x="697" y="296"/>
                    <a:pt x="655" y="255"/>
                    <a:pt x="603" y="255"/>
                  </a:cubicBezTo>
                  <a:cubicBezTo>
                    <a:pt x="595" y="255"/>
                    <a:pt x="587" y="256"/>
                    <a:pt x="579" y="258"/>
                  </a:cubicBezTo>
                  <a:cubicBezTo>
                    <a:pt x="579" y="0"/>
                    <a:pt x="579" y="0"/>
                    <a:pt x="5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  <a:effectLst>
              <a:outerShdw blurRad="419100" dist="8382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EC408943-C87F-4D94-894C-CFA572778F52}"/>
                </a:ext>
              </a:extLst>
            </p:cNvPr>
            <p:cNvSpPr txBox="1"/>
            <p:nvPr/>
          </p:nvSpPr>
          <p:spPr>
            <a:xfrm>
              <a:off x="2282444" y="2321666"/>
              <a:ext cx="662710" cy="52320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01</a:t>
              </a:r>
              <a:endParaRPr kumimoji="0" lang="id-ID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7737668F-A67F-46C3-90FA-9DAAB8BD6848}"/>
                </a:ext>
              </a:extLst>
            </p:cNvPr>
            <p:cNvSpPr/>
            <p:nvPr/>
          </p:nvSpPr>
          <p:spPr bwMode="auto">
            <a:xfrm rot="16200000">
              <a:off x="1862668" y="3209005"/>
              <a:ext cx="1464860" cy="1348218"/>
            </a:xfrm>
            <a:custGeom>
              <a:avLst/>
              <a:gdLst>
                <a:gd name="T0" fmla="*/ 0 w 697"/>
                <a:gd name="T1" fmla="*/ 0 h 696"/>
                <a:gd name="T2" fmla="*/ 0 w 697"/>
                <a:gd name="T3" fmla="*/ 223 h 696"/>
                <a:gd name="T4" fmla="*/ 0 w 697"/>
                <a:gd name="T5" fmla="*/ 223 h 696"/>
                <a:gd name="T6" fmla="*/ 125 w 697"/>
                <a:gd name="T7" fmla="*/ 348 h 696"/>
                <a:gd name="T8" fmla="*/ 0 w 697"/>
                <a:gd name="T9" fmla="*/ 473 h 696"/>
                <a:gd name="T10" fmla="*/ 0 w 697"/>
                <a:gd name="T11" fmla="*/ 473 h 696"/>
                <a:gd name="T12" fmla="*/ 0 w 697"/>
                <a:gd name="T13" fmla="*/ 696 h 696"/>
                <a:gd name="T14" fmla="*/ 579 w 697"/>
                <a:gd name="T15" fmla="*/ 696 h 696"/>
                <a:gd name="T16" fmla="*/ 579 w 697"/>
                <a:gd name="T17" fmla="*/ 438 h 696"/>
                <a:gd name="T18" fmla="*/ 603 w 697"/>
                <a:gd name="T19" fmla="*/ 441 h 696"/>
                <a:gd name="T20" fmla="*/ 697 w 697"/>
                <a:gd name="T21" fmla="*/ 348 h 696"/>
                <a:gd name="T22" fmla="*/ 603 w 697"/>
                <a:gd name="T23" fmla="*/ 255 h 696"/>
                <a:gd name="T24" fmla="*/ 579 w 697"/>
                <a:gd name="T25" fmla="*/ 258 h 696"/>
                <a:gd name="T26" fmla="*/ 579 w 697"/>
                <a:gd name="T27" fmla="*/ 0 h 696"/>
                <a:gd name="T28" fmla="*/ 0 w 697"/>
                <a:gd name="T2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7" h="696">
                  <a:moveTo>
                    <a:pt x="0" y="0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9" y="223"/>
                    <a:pt x="125" y="279"/>
                    <a:pt x="125" y="348"/>
                  </a:cubicBezTo>
                  <a:cubicBezTo>
                    <a:pt x="125" y="417"/>
                    <a:pt x="69" y="473"/>
                    <a:pt x="0" y="473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696"/>
                    <a:pt x="0" y="696"/>
                    <a:pt x="0" y="696"/>
                  </a:cubicBezTo>
                  <a:cubicBezTo>
                    <a:pt x="579" y="696"/>
                    <a:pt x="579" y="696"/>
                    <a:pt x="579" y="696"/>
                  </a:cubicBezTo>
                  <a:cubicBezTo>
                    <a:pt x="579" y="438"/>
                    <a:pt x="579" y="438"/>
                    <a:pt x="579" y="438"/>
                  </a:cubicBezTo>
                  <a:cubicBezTo>
                    <a:pt x="587" y="440"/>
                    <a:pt x="595" y="441"/>
                    <a:pt x="603" y="441"/>
                  </a:cubicBezTo>
                  <a:cubicBezTo>
                    <a:pt x="655" y="441"/>
                    <a:pt x="697" y="400"/>
                    <a:pt x="697" y="348"/>
                  </a:cubicBezTo>
                  <a:cubicBezTo>
                    <a:pt x="697" y="296"/>
                    <a:pt x="655" y="255"/>
                    <a:pt x="603" y="255"/>
                  </a:cubicBezTo>
                  <a:cubicBezTo>
                    <a:pt x="595" y="255"/>
                    <a:pt x="587" y="256"/>
                    <a:pt x="579" y="258"/>
                  </a:cubicBezTo>
                  <a:cubicBezTo>
                    <a:pt x="579" y="0"/>
                    <a:pt x="579" y="0"/>
                    <a:pt x="5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  <a:effectLst>
              <a:outerShdw blurRad="419100" dist="8382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8EBA4F1A-CC0C-45FE-80F2-C06D48BA02A3}"/>
                </a:ext>
              </a:extLst>
            </p:cNvPr>
            <p:cNvSpPr txBox="1"/>
            <p:nvPr/>
          </p:nvSpPr>
          <p:spPr>
            <a:xfrm>
              <a:off x="2282444" y="3594108"/>
              <a:ext cx="662710" cy="52320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02</a:t>
              </a:r>
              <a:endParaRPr kumimoji="0" lang="id-ID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Freeform 24">
              <a:extLst>
                <a:ext uri="{FF2B5EF4-FFF2-40B4-BE49-F238E27FC236}">
                  <a16:creationId xmlns:a16="http://schemas.microsoft.com/office/drawing/2014/main" id="{19A1B10C-EE34-4511-A797-2FF86FE00E33}"/>
                </a:ext>
              </a:extLst>
            </p:cNvPr>
            <p:cNvSpPr/>
            <p:nvPr/>
          </p:nvSpPr>
          <p:spPr bwMode="auto">
            <a:xfrm rot="16200000">
              <a:off x="1865956" y="4500517"/>
              <a:ext cx="1463626" cy="1348217"/>
            </a:xfrm>
            <a:custGeom>
              <a:avLst/>
              <a:gdLst>
                <a:gd name="T0" fmla="*/ 0 w 697"/>
                <a:gd name="T1" fmla="*/ 0 h 696"/>
                <a:gd name="T2" fmla="*/ 0 w 697"/>
                <a:gd name="T3" fmla="*/ 223 h 696"/>
                <a:gd name="T4" fmla="*/ 0 w 697"/>
                <a:gd name="T5" fmla="*/ 223 h 696"/>
                <a:gd name="T6" fmla="*/ 125 w 697"/>
                <a:gd name="T7" fmla="*/ 348 h 696"/>
                <a:gd name="T8" fmla="*/ 0 w 697"/>
                <a:gd name="T9" fmla="*/ 473 h 696"/>
                <a:gd name="T10" fmla="*/ 0 w 697"/>
                <a:gd name="T11" fmla="*/ 473 h 696"/>
                <a:gd name="T12" fmla="*/ 0 w 697"/>
                <a:gd name="T13" fmla="*/ 696 h 696"/>
                <a:gd name="T14" fmla="*/ 580 w 697"/>
                <a:gd name="T15" fmla="*/ 696 h 696"/>
                <a:gd name="T16" fmla="*/ 580 w 697"/>
                <a:gd name="T17" fmla="*/ 438 h 696"/>
                <a:gd name="T18" fmla="*/ 604 w 697"/>
                <a:gd name="T19" fmla="*/ 441 h 696"/>
                <a:gd name="T20" fmla="*/ 697 w 697"/>
                <a:gd name="T21" fmla="*/ 348 h 696"/>
                <a:gd name="T22" fmla="*/ 604 w 697"/>
                <a:gd name="T23" fmla="*/ 255 h 696"/>
                <a:gd name="T24" fmla="*/ 580 w 697"/>
                <a:gd name="T25" fmla="*/ 258 h 696"/>
                <a:gd name="T26" fmla="*/ 580 w 697"/>
                <a:gd name="T27" fmla="*/ 0 h 696"/>
                <a:gd name="T28" fmla="*/ 0 w 697"/>
                <a:gd name="T2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7" h="696">
                  <a:moveTo>
                    <a:pt x="0" y="0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69" y="223"/>
                    <a:pt x="125" y="279"/>
                    <a:pt x="125" y="348"/>
                  </a:cubicBezTo>
                  <a:cubicBezTo>
                    <a:pt x="125" y="417"/>
                    <a:pt x="69" y="473"/>
                    <a:pt x="0" y="473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696"/>
                    <a:pt x="0" y="696"/>
                    <a:pt x="0" y="696"/>
                  </a:cubicBezTo>
                  <a:cubicBezTo>
                    <a:pt x="580" y="696"/>
                    <a:pt x="580" y="696"/>
                    <a:pt x="580" y="696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7" y="440"/>
                    <a:pt x="595" y="441"/>
                    <a:pt x="604" y="441"/>
                  </a:cubicBezTo>
                  <a:cubicBezTo>
                    <a:pt x="655" y="441"/>
                    <a:pt x="697" y="400"/>
                    <a:pt x="697" y="348"/>
                  </a:cubicBezTo>
                  <a:cubicBezTo>
                    <a:pt x="697" y="296"/>
                    <a:pt x="655" y="255"/>
                    <a:pt x="604" y="255"/>
                  </a:cubicBezTo>
                  <a:cubicBezTo>
                    <a:pt x="595" y="255"/>
                    <a:pt x="587" y="256"/>
                    <a:pt x="580" y="258"/>
                  </a:cubicBezTo>
                  <a:cubicBezTo>
                    <a:pt x="580" y="0"/>
                    <a:pt x="580" y="0"/>
                    <a:pt x="5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accent1"/>
              </a:solidFill>
            </a:ln>
            <a:effectLst>
              <a:outerShdw blurRad="419100" dist="838200" dir="2700000" sx="90000" sy="9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8BC46D26-B9E3-4153-A22C-62ECB30A6EA1}"/>
                </a:ext>
              </a:extLst>
            </p:cNvPr>
            <p:cNvSpPr txBox="1"/>
            <p:nvPr/>
          </p:nvSpPr>
          <p:spPr>
            <a:xfrm>
              <a:off x="2258961" y="4899943"/>
              <a:ext cx="662710" cy="52320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rPr>
                <a:t>03</a:t>
              </a:r>
              <a:endParaRPr kumimoji="0" lang="id-ID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cxnSp>
        <p:nvCxnSpPr>
          <p:cNvPr id="15" name="Straight Connector 3">
            <a:extLst>
              <a:ext uri="{FF2B5EF4-FFF2-40B4-BE49-F238E27FC236}">
                <a16:creationId xmlns:a16="http://schemas.microsoft.com/office/drawing/2014/main" id="{EB1D983B-72F1-4F16-BA56-873244B40DFA}"/>
              </a:ext>
            </a:extLst>
          </p:cNvPr>
          <p:cNvCxnSpPr>
            <a:cxnSpLocks/>
          </p:cNvCxnSpPr>
          <p:nvPr/>
        </p:nvCxnSpPr>
        <p:spPr>
          <a:xfrm>
            <a:off x="2938182" y="2451233"/>
            <a:ext cx="298069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C0073857-305A-4A82-A919-1E3A86C2AE56}"/>
              </a:ext>
            </a:extLst>
          </p:cNvPr>
          <p:cNvCxnSpPr>
            <a:cxnSpLocks/>
          </p:cNvCxnSpPr>
          <p:nvPr/>
        </p:nvCxnSpPr>
        <p:spPr>
          <a:xfrm>
            <a:off x="2938182" y="3898667"/>
            <a:ext cx="298069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9">
            <a:extLst>
              <a:ext uri="{FF2B5EF4-FFF2-40B4-BE49-F238E27FC236}">
                <a16:creationId xmlns:a16="http://schemas.microsoft.com/office/drawing/2014/main" id="{98500679-E927-483C-BD3C-2F6E3070FC03}"/>
              </a:ext>
            </a:extLst>
          </p:cNvPr>
          <p:cNvCxnSpPr>
            <a:cxnSpLocks/>
          </p:cNvCxnSpPr>
          <p:nvPr/>
        </p:nvCxnSpPr>
        <p:spPr>
          <a:xfrm>
            <a:off x="2938182" y="5226852"/>
            <a:ext cx="2985171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35EB33F-26A2-4711-B4E1-EF83C595DEF1}"/>
              </a:ext>
            </a:extLst>
          </p:cNvPr>
          <p:cNvGrpSpPr/>
          <p:nvPr/>
        </p:nvGrpSpPr>
        <p:grpSpPr>
          <a:xfrm>
            <a:off x="6030549" y="2107051"/>
            <a:ext cx="607243" cy="607243"/>
            <a:chOff x="6162023" y="2408844"/>
            <a:chExt cx="607243" cy="607243"/>
          </a:xfrm>
        </p:grpSpPr>
        <p:sp>
          <p:nvSpPr>
            <p:cNvPr id="31" name="圆角矩形 8">
              <a:extLst>
                <a:ext uri="{FF2B5EF4-FFF2-40B4-BE49-F238E27FC236}">
                  <a16:creationId xmlns:a16="http://schemas.microsoft.com/office/drawing/2014/main" id="{5F675463-41B8-4A1E-8448-B8E180FAE2EB}"/>
                </a:ext>
              </a:extLst>
            </p:cNvPr>
            <p:cNvSpPr/>
            <p:nvPr/>
          </p:nvSpPr>
          <p:spPr>
            <a:xfrm rot="2700000">
              <a:off x="6162023" y="2408844"/>
              <a:ext cx="607243" cy="607243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2" name="Freeform 106">
              <a:extLst>
                <a:ext uri="{FF2B5EF4-FFF2-40B4-BE49-F238E27FC236}">
                  <a16:creationId xmlns:a16="http://schemas.microsoft.com/office/drawing/2014/main" id="{80537AC6-26C3-4BD2-A997-E8F648C4D2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27476" y="2604153"/>
              <a:ext cx="304668" cy="263672"/>
            </a:xfrm>
            <a:custGeom>
              <a:avLst/>
              <a:gdLst>
                <a:gd name="T0" fmla="*/ 502 w 1013"/>
                <a:gd name="T1" fmla="*/ 0 h 879"/>
                <a:gd name="T2" fmla="*/ 0 w 1013"/>
                <a:gd name="T3" fmla="*/ 351 h 879"/>
                <a:gd name="T4" fmla="*/ 193 w 1013"/>
                <a:gd name="T5" fmla="*/ 636 h 879"/>
                <a:gd name="T6" fmla="*/ 92 w 1013"/>
                <a:gd name="T7" fmla="*/ 862 h 879"/>
                <a:gd name="T8" fmla="*/ 92 w 1013"/>
                <a:gd name="T9" fmla="*/ 878 h 879"/>
                <a:gd name="T10" fmla="*/ 101 w 1013"/>
                <a:gd name="T11" fmla="*/ 878 h 879"/>
                <a:gd name="T12" fmla="*/ 109 w 1013"/>
                <a:gd name="T13" fmla="*/ 878 h 879"/>
                <a:gd name="T14" fmla="*/ 485 w 1013"/>
                <a:gd name="T15" fmla="*/ 711 h 879"/>
                <a:gd name="T16" fmla="*/ 502 w 1013"/>
                <a:gd name="T17" fmla="*/ 711 h 879"/>
                <a:gd name="T18" fmla="*/ 1012 w 1013"/>
                <a:gd name="T19" fmla="*/ 351 h 879"/>
                <a:gd name="T20" fmla="*/ 502 w 1013"/>
                <a:gd name="T21" fmla="*/ 0 h 879"/>
                <a:gd name="T22" fmla="*/ 502 w 1013"/>
                <a:gd name="T23" fmla="*/ 0 h 879"/>
                <a:gd name="T24" fmla="*/ 502 w 1013"/>
                <a:gd name="T25" fmla="*/ 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3" h="879">
                  <a:moveTo>
                    <a:pt x="502" y="0"/>
                  </a:moveTo>
                  <a:cubicBezTo>
                    <a:pt x="226" y="0"/>
                    <a:pt x="0" y="159"/>
                    <a:pt x="0" y="351"/>
                  </a:cubicBezTo>
                  <a:cubicBezTo>
                    <a:pt x="0" y="469"/>
                    <a:pt x="67" y="569"/>
                    <a:pt x="193" y="636"/>
                  </a:cubicBezTo>
                  <a:cubicBezTo>
                    <a:pt x="176" y="711"/>
                    <a:pt x="142" y="811"/>
                    <a:pt x="92" y="862"/>
                  </a:cubicBezTo>
                  <a:cubicBezTo>
                    <a:pt x="92" y="870"/>
                    <a:pt x="92" y="870"/>
                    <a:pt x="92" y="878"/>
                  </a:cubicBezTo>
                  <a:lnTo>
                    <a:pt x="101" y="878"/>
                  </a:lnTo>
                  <a:lnTo>
                    <a:pt x="109" y="878"/>
                  </a:lnTo>
                  <a:cubicBezTo>
                    <a:pt x="118" y="878"/>
                    <a:pt x="335" y="862"/>
                    <a:pt x="485" y="711"/>
                  </a:cubicBezTo>
                  <a:cubicBezTo>
                    <a:pt x="485" y="711"/>
                    <a:pt x="494" y="711"/>
                    <a:pt x="502" y="711"/>
                  </a:cubicBezTo>
                  <a:cubicBezTo>
                    <a:pt x="786" y="711"/>
                    <a:pt x="1012" y="552"/>
                    <a:pt x="1012" y="351"/>
                  </a:cubicBezTo>
                  <a:cubicBezTo>
                    <a:pt x="1012" y="159"/>
                    <a:pt x="786" y="0"/>
                    <a:pt x="502" y="0"/>
                  </a:cubicBezTo>
                  <a:close/>
                  <a:moveTo>
                    <a:pt x="502" y="0"/>
                  </a:move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243785" tIns="121892" rIns="243785" bIns="12189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9D74E64-FAFC-41F8-9AFA-452EF8AD9D71}"/>
              </a:ext>
            </a:extLst>
          </p:cNvPr>
          <p:cNvGrpSpPr/>
          <p:nvPr/>
        </p:nvGrpSpPr>
        <p:grpSpPr>
          <a:xfrm>
            <a:off x="6030547" y="3600525"/>
            <a:ext cx="607243" cy="607243"/>
            <a:chOff x="6162023" y="3411420"/>
            <a:chExt cx="607243" cy="607243"/>
          </a:xfrm>
        </p:grpSpPr>
        <p:sp>
          <p:nvSpPr>
            <p:cNvPr id="34" name="圆角矩形 8">
              <a:extLst>
                <a:ext uri="{FF2B5EF4-FFF2-40B4-BE49-F238E27FC236}">
                  <a16:creationId xmlns:a16="http://schemas.microsoft.com/office/drawing/2014/main" id="{45546865-D5CB-415E-85A8-F6CD834B875D}"/>
                </a:ext>
              </a:extLst>
            </p:cNvPr>
            <p:cNvSpPr/>
            <p:nvPr/>
          </p:nvSpPr>
          <p:spPr>
            <a:xfrm rot="2700000">
              <a:off x="6162023" y="3411420"/>
              <a:ext cx="607243" cy="607243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id="{E0ACAC00-B2D4-40B0-B2A5-EE5FC21CD6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27476" y="3631445"/>
              <a:ext cx="281629" cy="206890"/>
            </a:xfrm>
            <a:custGeom>
              <a:avLst/>
              <a:gdLst>
                <a:gd name="T0" fmla="*/ 586 w 1347"/>
                <a:gd name="T1" fmla="*/ 602 h 987"/>
                <a:gd name="T2" fmla="*/ 502 w 1347"/>
                <a:gd name="T3" fmla="*/ 535 h 987"/>
                <a:gd name="T4" fmla="*/ 42 w 1347"/>
                <a:gd name="T5" fmla="*/ 117 h 987"/>
                <a:gd name="T6" fmla="*/ 17 w 1347"/>
                <a:gd name="T7" fmla="*/ 33 h 987"/>
                <a:gd name="T8" fmla="*/ 92 w 1347"/>
                <a:gd name="T9" fmla="*/ 0 h 987"/>
                <a:gd name="T10" fmla="*/ 1255 w 1347"/>
                <a:gd name="T11" fmla="*/ 0 h 987"/>
                <a:gd name="T12" fmla="*/ 1330 w 1347"/>
                <a:gd name="T13" fmla="*/ 41 h 987"/>
                <a:gd name="T14" fmla="*/ 1305 w 1347"/>
                <a:gd name="T15" fmla="*/ 125 h 987"/>
                <a:gd name="T16" fmla="*/ 803 w 1347"/>
                <a:gd name="T17" fmla="*/ 576 h 987"/>
                <a:gd name="T18" fmla="*/ 586 w 1347"/>
                <a:gd name="T19" fmla="*/ 602 h 987"/>
                <a:gd name="T20" fmla="*/ 92 w 1347"/>
                <a:gd name="T21" fmla="*/ 986 h 987"/>
                <a:gd name="T22" fmla="*/ 0 w 1347"/>
                <a:gd name="T23" fmla="*/ 894 h 987"/>
                <a:gd name="T24" fmla="*/ 0 w 1347"/>
                <a:gd name="T25" fmla="*/ 225 h 987"/>
                <a:gd name="T26" fmla="*/ 42 w 1347"/>
                <a:gd name="T27" fmla="*/ 217 h 987"/>
                <a:gd name="T28" fmla="*/ 234 w 1347"/>
                <a:gd name="T29" fmla="*/ 409 h 987"/>
                <a:gd name="T30" fmla="*/ 251 w 1347"/>
                <a:gd name="T31" fmla="*/ 493 h 987"/>
                <a:gd name="T32" fmla="*/ 109 w 1347"/>
                <a:gd name="T33" fmla="*/ 827 h 987"/>
                <a:gd name="T34" fmla="*/ 126 w 1347"/>
                <a:gd name="T35" fmla="*/ 827 h 987"/>
                <a:gd name="T36" fmla="*/ 318 w 1347"/>
                <a:gd name="T37" fmla="*/ 576 h 987"/>
                <a:gd name="T38" fmla="*/ 393 w 1347"/>
                <a:gd name="T39" fmla="*/ 568 h 987"/>
                <a:gd name="T40" fmla="*/ 477 w 1347"/>
                <a:gd name="T41" fmla="*/ 643 h 987"/>
                <a:gd name="T42" fmla="*/ 569 w 1347"/>
                <a:gd name="T43" fmla="*/ 694 h 987"/>
                <a:gd name="T44" fmla="*/ 820 w 1347"/>
                <a:gd name="T45" fmla="*/ 677 h 987"/>
                <a:gd name="T46" fmla="*/ 945 w 1347"/>
                <a:gd name="T47" fmla="*/ 568 h 987"/>
                <a:gd name="T48" fmla="*/ 1020 w 1347"/>
                <a:gd name="T49" fmla="*/ 576 h 987"/>
                <a:gd name="T50" fmla="*/ 1229 w 1347"/>
                <a:gd name="T51" fmla="*/ 853 h 987"/>
                <a:gd name="T52" fmla="*/ 1238 w 1347"/>
                <a:gd name="T53" fmla="*/ 844 h 987"/>
                <a:gd name="T54" fmla="*/ 1096 w 1347"/>
                <a:gd name="T55" fmla="*/ 493 h 987"/>
                <a:gd name="T56" fmla="*/ 1112 w 1347"/>
                <a:gd name="T57" fmla="*/ 409 h 987"/>
                <a:gd name="T58" fmla="*/ 1313 w 1347"/>
                <a:gd name="T59" fmla="*/ 217 h 987"/>
                <a:gd name="T60" fmla="*/ 1346 w 1347"/>
                <a:gd name="T61" fmla="*/ 225 h 987"/>
                <a:gd name="T62" fmla="*/ 1346 w 1347"/>
                <a:gd name="T63" fmla="*/ 903 h 987"/>
                <a:gd name="T64" fmla="*/ 1246 w 1347"/>
                <a:gd name="T65" fmla="*/ 986 h 987"/>
                <a:gd name="T66" fmla="*/ 92 w 1347"/>
                <a:gd name="T67" fmla="*/ 986 h 987"/>
                <a:gd name="T68" fmla="*/ 92 w 1347"/>
                <a:gd name="T69" fmla="*/ 986 h 987"/>
                <a:gd name="T70" fmla="*/ 92 w 1347"/>
                <a:gd name="T71" fmla="*/ 986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47" h="987">
                  <a:moveTo>
                    <a:pt x="586" y="602"/>
                  </a:moveTo>
                  <a:cubicBezTo>
                    <a:pt x="561" y="585"/>
                    <a:pt x="519" y="560"/>
                    <a:pt x="502" y="535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26" y="100"/>
                    <a:pt x="9" y="58"/>
                    <a:pt x="17" y="33"/>
                  </a:cubicBezTo>
                  <a:cubicBezTo>
                    <a:pt x="34" y="17"/>
                    <a:pt x="51" y="0"/>
                    <a:pt x="92" y="0"/>
                  </a:cubicBezTo>
                  <a:cubicBezTo>
                    <a:pt x="1255" y="0"/>
                    <a:pt x="1255" y="0"/>
                    <a:pt x="1255" y="0"/>
                  </a:cubicBezTo>
                  <a:cubicBezTo>
                    <a:pt x="1255" y="0"/>
                    <a:pt x="1305" y="0"/>
                    <a:pt x="1330" y="41"/>
                  </a:cubicBezTo>
                  <a:cubicBezTo>
                    <a:pt x="1346" y="67"/>
                    <a:pt x="1330" y="108"/>
                    <a:pt x="1305" y="125"/>
                  </a:cubicBezTo>
                  <a:cubicBezTo>
                    <a:pt x="803" y="576"/>
                    <a:pt x="803" y="576"/>
                    <a:pt x="803" y="576"/>
                  </a:cubicBezTo>
                  <a:cubicBezTo>
                    <a:pt x="803" y="576"/>
                    <a:pt x="711" y="652"/>
                    <a:pt x="586" y="602"/>
                  </a:cubicBezTo>
                  <a:close/>
                  <a:moveTo>
                    <a:pt x="92" y="986"/>
                  </a:moveTo>
                  <a:cubicBezTo>
                    <a:pt x="92" y="986"/>
                    <a:pt x="0" y="978"/>
                    <a:pt x="0" y="89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00"/>
                    <a:pt x="17" y="192"/>
                    <a:pt x="42" y="217"/>
                  </a:cubicBezTo>
                  <a:cubicBezTo>
                    <a:pt x="234" y="409"/>
                    <a:pt x="234" y="409"/>
                    <a:pt x="234" y="409"/>
                  </a:cubicBezTo>
                  <a:cubicBezTo>
                    <a:pt x="260" y="426"/>
                    <a:pt x="268" y="468"/>
                    <a:pt x="251" y="493"/>
                  </a:cubicBezTo>
                  <a:cubicBezTo>
                    <a:pt x="109" y="827"/>
                    <a:pt x="109" y="827"/>
                    <a:pt x="109" y="827"/>
                  </a:cubicBezTo>
                  <a:cubicBezTo>
                    <a:pt x="101" y="853"/>
                    <a:pt x="109" y="853"/>
                    <a:pt x="126" y="827"/>
                  </a:cubicBezTo>
                  <a:cubicBezTo>
                    <a:pt x="318" y="576"/>
                    <a:pt x="318" y="576"/>
                    <a:pt x="318" y="576"/>
                  </a:cubicBezTo>
                  <a:cubicBezTo>
                    <a:pt x="343" y="552"/>
                    <a:pt x="368" y="552"/>
                    <a:pt x="393" y="568"/>
                  </a:cubicBezTo>
                  <a:cubicBezTo>
                    <a:pt x="477" y="643"/>
                    <a:pt x="477" y="643"/>
                    <a:pt x="477" y="643"/>
                  </a:cubicBezTo>
                  <a:cubicBezTo>
                    <a:pt x="502" y="660"/>
                    <a:pt x="544" y="685"/>
                    <a:pt x="569" y="694"/>
                  </a:cubicBezTo>
                  <a:cubicBezTo>
                    <a:pt x="636" y="710"/>
                    <a:pt x="744" y="735"/>
                    <a:pt x="820" y="677"/>
                  </a:cubicBezTo>
                  <a:cubicBezTo>
                    <a:pt x="945" y="568"/>
                    <a:pt x="945" y="568"/>
                    <a:pt x="945" y="568"/>
                  </a:cubicBezTo>
                  <a:cubicBezTo>
                    <a:pt x="970" y="552"/>
                    <a:pt x="1004" y="552"/>
                    <a:pt x="1020" y="576"/>
                  </a:cubicBezTo>
                  <a:cubicBezTo>
                    <a:pt x="1229" y="853"/>
                    <a:pt x="1229" y="853"/>
                    <a:pt x="1229" y="853"/>
                  </a:cubicBezTo>
                  <a:cubicBezTo>
                    <a:pt x="1246" y="877"/>
                    <a:pt x="1246" y="869"/>
                    <a:pt x="1238" y="844"/>
                  </a:cubicBezTo>
                  <a:cubicBezTo>
                    <a:pt x="1096" y="493"/>
                    <a:pt x="1096" y="493"/>
                    <a:pt x="1096" y="493"/>
                  </a:cubicBezTo>
                  <a:cubicBezTo>
                    <a:pt x="1079" y="468"/>
                    <a:pt x="1087" y="434"/>
                    <a:pt x="1112" y="409"/>
                  </a:cubicBezTo>
                  <a:cubicBezTo>
                    <a:pt x="1313" y="217"/>
                    <a:pt x="1313" y="217"/>
                    <a:pt x="1313" y="217"/>
                  </a:cubicBezTo>
                  <a:cubicBezTo>
                    <a:pt x="1330" y="192"/>
                    <a:pt x="1346" y="200"/>
                    <a:pt x="1346" y="225"/>
                  </a:cubicBezTo>
                  <a:cubicBezTo>
                    <a:pt x="1346" y="903"/>
                    <a:pt x="1346" y="903"/>
                    <a:pt x="1346" y="903"/>
                  </a:cubicBezTo>
                  <a:cubicBezTo>
                    <a:pt x="1346" y="903"/>
                    <a:pt x="1338" y="986"/>
                    <a:pt x="1246" y="986"/>
                  </a:cubicBezTo>
                  <a:cubicBezTo>
                    <a:pt x="92" y="986"/>
                    <a:pt x="92" y="986"/>
                    <a:pt x="92" y="986"/>
                  </a:cubicBezTo>
                  <a:close/>
                  <a:moveTo>
                    <a:pt x="92" y="986"/>
                  </a:moveTo>
                  <a:lnTo>
                    <a:pt x="92" y="9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21893" tIns="60946" rIns="121893" bIns="60946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B2F51884-D22F-4FA1-AF91-15F65AE190C8}"/>
              </a:ext>
            </a:extLst>
          </p:cNvPr>
          <p:cNvGrpSpPr/>
          <p:nvPr/>
        </p:nvGrpSpPr>
        <p:grpSpPr>
          <a:xfrm>
            <a:off x="6030548" y="4869952"/>
            <a:ext cx="607243" cy="607243"/>
            <a:chOff x="6162023" y="4413996"/>
            <a:chExt cx="607243" cy="607243"/>
          </a:xfrm>
        </p:grpSpPr>
        <p:sp>
          <p:nvSpPr>
            <p:cNvPr id="37" name="圆角矩形 8">
              <a:extLst>
                <a:ext uri="{FF2B5EF4-FFF2-40B4-BE49-F238E27FC236}">
                  <a16:creationId xmlns:a16="http://schemas.microsoft.com/office/drawing/2014/main" id="{F85B66D3-E0D2-4C96-BA4B-AD075E0CB279}"/>
                </a:ext>
              </a:extLst>
            </p:cNvPr>
            <p:cNvSpPr/>
            <p:nvPr/>
          </p:nvSpPr>
          <p:spPr>
            <a:xfrm rot="2700000">
              <a:off x="6162023" y="4413996"/>
              <a:ext cx="607243" cy="607243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" name="Freeform 290">
              <a:extLst>
                <a:ext uri="{FF2B5EF4-FFF2-40B4-BE49-F238E27FC236}">
                  <a16:creationId xmlns:a16="http://schemas.microsoft.com/office/drawing/2014/main" id="{4BB360FF-F975-4269-B224-F2C841D090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88275" y="4639112"/>
              <a:ext cx="343869" cy="266339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182843" tIns="91422" rIns="182843" bIns="91422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39" name="Title 20">
            <a:extLst>
              <a:ext uri="{FF2B5EF4-FFF2-40B4-BE49-F238E27FC236}">
                <a16:creationId xmlns:a16="http://schemas.microsoft.com/office/drawing/2014/main" id="{E0E85E94-C2A7-41D1-9778-DB759D52D8D0}"/>
              </a:ext>
            </a:extLst>
          </p:cNvPr>
          <p:cNvSpPr txBox="1"/>
          <p:nvPr/>
        </p:nvSpPr>
        <p:spPr>
          <a:xfrm>
            <a:off x="2886863" y="2018477"/>
            <a:ext cx="2920333" cy="808206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>
              <a:lnSpc>
                <a:spcPct val="130000"/>
              </a:lnSpc>
            </a:pPr>
            <a:r>
              <a:rPr lang="en-US" sz="18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cs typeface="+mn-ea"/>
                <a:sym typeface="+mn-lt"/>
              </a:rPr>
              <a:t>Pearson's Chi-Square Test for Independence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0" name="Title 20">
            <a:extLst>
              <a:ext uri="{FF2B5EF4-FFF2-40B4-BE49-F238E27FC236}">
                <a16:creationId xmlns:a16="http://schemas.microsoft.com/office/drawing/2014/main" id="{042E124B-6A2C-4258-B24D-7B8C79CFAD0C}"/>
              </a:ext>
            </a:extLst>
          </p:cNvPr>
          <p:cNvSpPr txBox="1"/>
          <p:nvPr/>
        </p:nvSpPr>
        <p:spPr>
          <a:xfrm>
            <a:off x="2987989" y="4794754"/>
            <a:ext cx="2885159" cy="808206"/>
          </a:xfrm>
          <a:prstGeom prst="rect">
            <a:avLst/>
          </a:prstGeom>
        </p:spPr>
        <p:txBody>
          <a:bodyPr vert="horz" wrap="non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ea typeface="微软雅黑"/>
                <a:cs typeface="+mn-ea"/>
                <a:sym typeface="+mn-lt"/>
              </a:rPr>
              <a:t>Fit arrival distribution</a:t>
            </a:r>
            <a:endParaRPr lang="en-US" altLang="zh-CN" sz="1800" b="1">
              <a:solidFill>
                <a:prstClr val="black">
                  <a:lumMod val="85000"/>
                  <a:lumOff val="15000"/>
                </a:prstClr>
              </a:solidFill>
              <a:latin typeface="微软雅黑"/>
              <a:ea typeface="微软雅黑"/>
              <a:cs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In</a:t>
            </a:r>
            <a:r>
              <a:rPr kumimoji="0" lang="en-US" altLang="zh-CN" sz="1800" b="1" i="0" u="none" strike="noStrike" kern="1200" cap="none" spc="0" normalizeH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 different attractions</a:t>
            </a:r>
            <a:endParaRPr lang="en-US" altLang="zh-CN" sz="1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1" name="Title 20">
            <a:extLst>
              <a:ext uri="{FF2B5EF4-FFF2-40B4-BE49-F238E27FC236}">
                <a16:creationId xmlns:a16="http://schemas.microsoft.com/office/drawing/2014/main" id="{30512F00-AC22-4B95-8DD2-6D62DBE43661}"/>
              </a:ext>
            </a:extLst>
          </p:cNvPr>
          <p:cNvSpPr txBox="1"/>
          <p:nvPr/>
        </p:nvSpPr>
        <p:spPr>
          <a:xfrm>
            <a:off x="2732745" y="3554719"/>
            <a:ext cx="3352318" cy="655921"/>
          </a:xfrm>
          <a:prstGeom prst="rect">
            <a:avLst/>
          </a:prstGeom>
        </p:spPr>
        <p:txBody>
          <a:bodyPr vert="horz" wrap="square" lIns="121893" tIns="60946" rIns="121893" bIns="60946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lvl="0">
              <a:lnSpc>
                <a:spcPct val="130000"/>
              </a:lnSpc>
            </a:pPr>
            <a:r>
              <a:rPr lang="en-US" altLang="zh-CN" sz="1400" b="1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  <a:cs typeface="+mn-ea"/>
                <a:sym typeface="+mn-lt"/>
              </a:rPr>
              <a:t>Pearson's Chi-Square Test for arrival distribution independence</a:t>
            </a: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1620E74-6731-4C86-A736-838616E8F2A1}"/>
              </a:ext>
            </a:extLst>
          </p:cNvPr>
          <p:cNvSpPr txBox="1"/>
          <p:nvPr/>
        </p:nvSpPr>
        <p:spPr>
          <a:xfrm>
            <a:off x="1214021" y="329922"/>
            <a:ext cx="3866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Analysis in arrival.xlsx</a:t>
            </a: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A3F3A25C-68F9-6607-DFFB-6894FA94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79" y="3999297"/>
            <a:ext cx="3917118" cy="170807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93F5072B-E2FC-0C55-5029-7244E850B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51" y="4001989"/>
            <a:ext cx="3917118" cy="173099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9F4CAD6-A0C0-266C-6842-8431C6CEA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16" y="4001989"/>
            <a:ext cx="3917118" cy="173099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B4B677A-CB2F-9450-867A-173F7D626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18" y="4031226"/>
            <a:ext cx="3880146" cy="17146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88F238-8963-2629-9206-8D6638384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052" y="655390"/>
            <a:ext cx="5458948" cy="218466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2B8954-5DED-9949-236D-983618EE9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5871" y="3026648"/>
            <a:ext cx="866781" cy="9763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5A04DA0-8EA6-7828-63AC-8A4F703C2A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052" y="3060695"/>
            <a:ext cx="3076756" cy="72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0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2B256738-D619-8308-0980-B8E0FB4030B3}"/>
              </a:ext>
            </a:extLst>
          </p:cNvPr>
          <p:cNvSpPr/>
          <p:nvPr/>
        </p:nvSpPr>
        <p:spPr>
          <a:xfrm>
            <a:off x="6931947" y="4999010"/>
            <a:ext cx="4964748" cy="5788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646BA7CB-4AB6-31E0-0714-50C5A73883CC}"/>
              </a:ext>
            </a:extLst>
          </p:cNvPr>
          <p:cNvSpPr/>
          <p:nvPr/>
        </p:nvSpPr>
        <p:spPr>
          <a:xfrm>
            <a:off x="3241479" y="5027672"/>
            <a:ext cx="3054764" cy="5788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237EFDD-20E5-F3E9-B955-6294568060FB}"/>
              </a:ext>
            </a:extLst>
          </p:cNvPr>
          <p:cNvSpPr/>
          <p:nvPr/>
        </p:nvSpPr>
        <p:spPr>
          <a:xfrm>
            <a:off x="5593889" y="968419"/>
            <a:ext cx="2751301" cy="5788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603A737-87BB-479A-759C-5CCE2F702620}"/>
              </a:ext>
            </a:extLst>
          </p:cNvPr>
          <p:cNvSpPr/>
          <p:nvPr/>
        </p:nvSpPr>
        <p:spPr>
          <a:xfrm>
            <a:off x="2136035" y="1159444"/>
            <a:ext cx="2751301" cy="5788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43A170A-99BA-4709-BD97-F74EAE083612}"/>
              </a:ext>
            </a:extLst>
          </p:cNvPr>
          <p:cNvGrpSpPr/>
          <p:nvPr/>
        </p:nvGrpSpPr>
        <p:grpSpPr>
          <a:xfrm>
            <a:off x="2266118" y="3639204"/>
            <a:ext cx="882164" cy="882164"/>
            <a:chOff x="2783910" y="3940463"/>
            <a:chExt cx="882164" cy="88216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FCE8C57-93B3-4BC2-8992-77053A4AD930}"/>
                </a:ext>
              </a:extLst>
            </p:cNvPr>
            <p:cNvSpPr/>
            <p:nvPr/>
          </p:nvSpPr>
          <p:spPr>
            <a:xfrm>
              <a:off x="2783910" y="3940463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1E5004E-8011-4B1C-B701-44266C41D001}"/>
                </a:ext>
              </a:extLst>
            </p:cNvPr>
            <p:cNvSpPr txBox="1"/>
            <p:nvPr/>
          </p:nvSpPr>
          <p:spPr>
            <a:xfrm>
              <a:off x="2848722" y="4132509"/>
              <a:ext cx="752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01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A0A4DC-137B-4393-B57B-3614AE3FD892}"/>
              </a:ext>
            </a:extLst>
          </p:cNvPr>
          <p:cNvGrpSpPr/>
          <p:nvPr/>
        </p:nvGrpSpPr>
        <p:grpSpPr>
          <a:xfrm>
            <a:off x="4919575" y="2236255"/>
            <a:ext cx="882164" cy="882164"/>
            <a:chOff x="5115632" y="2537514"/>
            <a:chExt cx="882164" cy="88216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E25C15C-6C9C-4C6B-AE0A-5EB2F0E2DC42}"/>
                </a:ext>
              </a:extLst>
            </p:cNvPr>
            <p:cNvSpPr/>
            <p:nvPr/>
          </p:nvSpPr>
          <p:spPr>
            <a:xfrm>
              <a:off x="5115632" y="2537514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018958-BAC2-4C4B-9B9F-5E4A7A872511}"/>
                </a:ext>
              </a:extLst>
            </p:cNvPr>
            <p:cNvSpPr txBox="1"/>
            <p:nvPr/>
          </p:nvSpPr>
          <p:spPr>
            <a:xfrm>
              <a:off x="5277938" y="2701117"/>
              <a:ext cx="614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02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9F39D93-4796-4AE8-BE08-47CA3E88AF89}"/>
              </a:ext>
            </a:extLst>
          </p:cNvPr>
          <p:cNvGrpSpPr/>
          <p:nvPr/>
        </p:nvGrpSpPr>
        <p:grpSpPr>
          <a:xfrm>
            <a:off x="5910128" y="3639204"/>
            <a:ext cx="882164" cy="882164"/>
            <a:chOff x="6106185" y="3940463"/>
            <a:chExt cx="882164" cy="88216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F8D3342-71A6-4780-BB7B-223417D99224}"/>
                </a:ext>
              </a:extLst>
            </p:cNvPr>
            <p:cNvSpPr/>
            <p:nvPr/>
          </p:nvSpPr>
          <p:spPr>
            <a:xfrm>
              <a:off x="6106185" y="3940463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B4CC4C-9C38-4EC8-BE57-E20A55EBFD36}"/>
                </a:ext>
              </a:extLst>
            </p:cNvPr>
            <p:cNvSpPr txBox="1"/>
            <p:nvPr/>
          </p:nvSpPr>
          <p:spPr>
            <a:xfrm>
              <a:off x="6268489" y="4101597"/>
              <a:ext cx="630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03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4D6535-2FDE-4D74-BC17-2F913F8AC0B2}"/>
              </a:ext>
            </a:extLst>
          </p:cNvPr>
          <p:cNvGrpSpPr/>
          <p:nvPr/>
        </p:nvGrpSpPr>
        <p:grpSpPr>
          <a:xfrm>
            <a:off x="8447140" y="2046186"/>
            <a:ext cx="882164" cy="882164"/>
            <a:chOff x="8643197" y="2347445"/>
            <a:chExt cx="882164" cy="88216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D8A8228-D757-4AB0-8574-6B0302FF356F}"/>
                </a:ext>
              </a:extLst>
            </p:cNvPr>
            <p:cNvSpPr/>
            <p:nvPr/>
          </p:nvSpPr>
          <p:spPr>
            <a:xfrm>
              <a:off x="8643197" y="2347445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115057-1707-4A7E-9D54-064F51D982F0}"/>
                </a:ext>
              </a:extLst>
            </p:cNvPr>
            <p:cNvSpPr txBox="1"/>
            <p:nvPr/>
          </p:nvSpPr>
          <p:spPr>
            <a:xfrm>
              <a:off x="8702265" y="2509282"/>
              <a:ext cx="79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04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E41B90-5565-4CFC-94CD-81496E7E2BD1}"/>
              </a:ext>
            </a:extLst>
          </p:cNvPr>
          <p:cNvGrpSpPr/>
          <p:nvPr/>
        </p:nvGrpSpPr>
        <p:grpSpPr>
          <a:xfrm>
            <a:off x="2172620" y="3496178"/>
            <a:ext cx="1068859" cy="1864217"/>
            <a:chOff x="2499058" y="3318525"/>
            <a:chExt cx="1068858" cy="1864217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3459DC60-67A2-4B6B-BE04-D86EC092EF81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6A55681-15E2-4DDD-9275-B392D15049E0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 47">
              <a:extLst>
                <a:ext uri="{FF2B5EF4-FFF2-40B4-BE49-F238E27FC236}">
                  <a16:creationId xmlns:a16="http://schemas.microsoft.com/office/drawing/2014/main" id="{262C149E-E21B-4185-9831-9C457C9FE838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560595D-6670-40BF-A3AB-AF82829B4856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ED5CD0-B350-48C9-A219-B760EDD2058E}"/>
              </a:ext>
            </a:extLst>
          </p:cNvPr>
          <p:cNvGrpSpPr/>
          <p:nvPr/>
        </p:nvGrpSpPr>
        <p:grpSpPr>
          <a:xfrm>
            <a:off x="5810277" y="3496178"/>
            <a:ext cx="1068859" cy="1864217"/>
            <a:chOff x="2499058" y="3318525"/>
            <a:chExt cx="1068858" cy="1864217"/>
          </a:xfrm>
        </p:grpSpPr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08D3FB1-38BE-46DE-8454-A9CF784E863D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4A6F2F0-530B-4A45-A074-E40B0BD278ED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 53">
              <a:extLst>
                <a:ext uri="{FF2B5EF4-FFF2-40B4-BE49-F238E27FC236}">
                  <a16:creationId xmlns:a16="http://schemas.microsoft.com/office/drawing/2014/main" id="{8B48AC7C-D566-44A9-9256-B41BD76365B1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B0438B7-1688-4352-A5EC-5B520D966442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B4895C-7FFC-4544-A58F-99F63E5554C1}"/>
              </a:ext>
            </a:extLst>
          </p:cNvPr>
          <p:cNvGrpSpPr/>
          <p:nvPr/>
        </p:nvGrpSpPr>
        <p:grpSpPr>
          <a:xfrm flipH="1" flipV="1">
            <a:off x="4858803" y="1415481"/>
            <a:ext cx="1068859" cy="1864217"/>
            <a:chOff x="2499058" y="3318525"/>
            <a:chExt cx="1068858" cy="1864217"/>
          </a:xfrm>
        </p:grpSpPr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A32AAB81-19CC-4B42-BC94-6DBB22AFAD80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FEF5DBA-B4B5-4B61-80B1-72AAE071153B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 58">
              <a:extLst>
                <a:ext uri="{FF2B5EF4-FFF2-40B4-BE49-F238E27FC236}">
                  <a16:creationId xmlns:a16="http://schemas.microsoft.com/office/drawing/2014/main" id="{35B43D47-517C-440E-8D22-EBBB31E6AFF5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950644C-BFF1-440C-9E2D-3672EC7743DD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7378182-8A16-4E5E-BA8D-38C22B492D78}"/>
              </a:ext>
            </a:extLst>
          </p:cNvPr>
          <p:cNvGrpSpPr/>
          <p:nvPr/>
        </p:nvGrpSpPr>
        <p:grpSpPr>
          <a:xfrm flipH="1" flipV="1">
            <a:off x="8311267" y="1212918"/>
            <a:ext cx="1068859" cy="1864217"/>
            <a:chOff x="2499058" y="3318525"/>
            <a:chExt cx="1068858" cy="1864217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FBCEF4C3-4DD2-438D-BE0C-587153AE6FB9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DD8F9DD-5AE7-4C71-909E-FDB61838F8C9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任意多边形 63">
              <a:extLst>
                <a:ext uri="{FF2B5EF4-FFF2-40B4-BE49-F238E27FC236}">
                  <a16:creationId xmlns:a16="http://schemas.microsoft.com/office/drawing/2014/main" id="{BE85BE40-38A0-4FDB-8302-7D9537A083F0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A0C9FEA-26F8-4ADF-80BF-33DBF3EB084D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62EC8724-BA7D-4886-A3F3-9F4BB32C2BAF}"/>
              </a:ext>
            </a:extLst>
          </p:cNvPr>
          <p:cNvSpPr txBox="1"/>
          <p:nvPr/>
        </p:nvSpPr>
        <p:spPr>
          <a:xfrm>
            <a:off x="3332167" y="5077352"/>
            <a:ext cx="285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Generating Block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FB60A77-A182-4BBD-88BB-D0661DE3E63D}"/>
              </a:ext>
            </a:extLst>
          </p:cNvPr>
          <p:cNvSpPr txBox="1"/>
          <p:nvPr/>
        </p:nvSpPr>
        <p:spPr>
          <a:xfrm>
            <a:off x="2194029" y="1212918"/>
            <a:ext cx="240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Decision Tree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B03A10-41EA-4657-9CAD-3FF67CC8CDBC}"/>
              </a:ext>
            </a:extLst>
          </p:cNvPr>
          <p:cNvSpPr txBox="1"/>
          <p:nvPr/>
        </p:nvSpPr>
        <p:spPr>
          <a:xfrm>
            <a:off x="7099366" y="5128866"/>
            <a:ext cx="483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Queueing Block &amp; Traveling Block</a:t>
            </a:r>
            <a:endParaRPr lang="zh-CN" alt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71288A9-481C-4BD0-9774-81352210D3D2}"/>
              </a:ext>
            </a:extLst>
          </p:cNvPr>
          <p:cNvSpPr txBox="1"/>
          <p:nvPr/>
        </p:nvSpPr>
        <p:spPr>
          <a:xfrm>
            <a:off x="5573631" y="1011633"/>
            <a:ext cx="2716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Disposing</a:t>
            </a:r>
            <a:r>
              <a:rPr lang="en-US" altLang="zh-CN" sz="1400" b="1">
                <a:cs typeface="+mn-ea"/>
                <a:sym typeface="+mn-lt"/>
              </a:rPr>
              <a:t> </a:t>
            </a:r>
            <a:r>
              <a:rPr lang="en-US" altLang="zh-CN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Block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7B3919B-92AD-403D-B774-F14FF5D55E59}"/>
              </a:ext>
            </a:extLst>
          </p:cNvPr>
          <p:cNvSpPr txBox="1"/>
          <p:nvPr/>
        </p:nvSpPr>
        <p:spPr>
          <a:xfrm>
            <a:off x="1214021" y="329922"/>
            <a:ext cx="266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System design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4801B3-A488-11CE-570E-7201FB8E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2" y="2851021"/>
            <a:ext cx="4561237" cy="213455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0DF6B81F-D808-EC53-88CE-E51E9CF6A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61" y="1777268"/>
            <a:ext cx="4129566" cy="1852904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AF70497-DAD0-8673-6209-305A460F8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8" y="3152711"/>
            <a:ext cx="6094590" cy="181847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EDCFEFB-8422-9D25-CFCF-987B9633EC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59" y="1649628"/>
            <a:ext cx="4964748" cy="1700886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EA8A363-0495-570C-37D3-AD2CEFD1F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83" y="909292"/>
            <a:ext cx="11340738" cy="4882444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23BD1A6-6AF1-DDD2-27E6-F9B067A2B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6" y="899653"/>
            <a:ext cx="11490022" cy="49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D5D25BA-4764-4283-881E-87D3BAB2B91E}"/>
              </a:ext>
            </a:extLst>
          </p:cNvPr>
          <p:cNvSpPr/>
          <p:nvPr/>
        </p:nvSpPr>
        <p:spPr>
          <a:xfrm rot="2700000">
            <a:off x="1662767" y="1436346"/>
            <a:ext cx="1828800" cy="1828800"/>
          </a:xfrm>
          <a:prstGeom prst="rect">
            <a:avLst/>
          </a:prstGeom>
          <a:gradFill>
            <a:gsLst>
              <a:gs pos="0">
                <a:srgbClr val="67C0EB"/>
              </a:gs>
              <a:gs pos="100000">
                <a:srgbClr val="0599D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124"/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5C588F-70BC-4126-AC2A-F648A8BC1FFA}"/>
              </a:ext>
            </a:extLst>
          </p:cNvPr>
          <p:cNvSpPr/>
          <p:nvPr/>
        </p:nvSpPr>
        <p:spPr>
          <a:xfrm rot="2700000">
            <a:off x="5068617" y="1436347"/>
            <a:ext cx="1828800" cy="1828800"/>
          </a:xfrm>
          <a:prstGeom prst="rect">
            <a:avLst/>
          </a:prstGeom>
          <a:gradFill>
            <a:gsLst>
              <a:gs pos="0">
                <a:srgbClr val="67C0EB"/>
              </a:gs>
              <a:gs pos="100000">
                <a:srgbClr val="0599D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124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F4CE32-029C-4E5D-9357-D0B3270C971F}"/>
              </a:ext>
            </a:extLst>
          </p:cNvPr>
          <p:cNvSpPr txBox="1"/>
          <p:nvPr/>
        </p:nvSpPr>
        <p:spPr>
          <a:xfrm>
            <a:off x="4717879" y="3751063"/>
            <a:ext cx="2517991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sz="2000" b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Initial Values</a:t>
            </a:r>
            <a:endParaRPr lang="zh-CN" altLang="en-US" sz="2000" b="1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140E51-1EE4-429E-BFF8-B573743B9496}"/>
              </a:ext>
            </a:extLst>
          </p:cNvPr>
          <p:cNvSpPr/>
          <p:nvPr/>
        </p:nvSpPr>
        <p:spPr>
          <a:xfrm rot="2700000">
            <a:off x="8497627" y="1440273"/>
            <a:ext cx="1828800" cy="1828800"/>
          </a:xfrm>
          <a:prstGeom prst="rect">
            <a:avLst/>
          </a:prstGeom>
          <a:gradFill>
            <a:gsLst>
              <a:gs pos="0">
                <a:srgbClr val="67C0EB"/>
              </a:gs>
              <a:gs pos="100000">
                <a:srgbClr val="0599D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262124"/>
              </a:solidFill>
              <a:cs typeface="+mn-ea"/>
              <a:sym typeface="+mn-lt"/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8DAD9728-76AE-4A70-A648-52CBA0B04DBF}"/>
              </a:ext>
            </a:extLst>
          </p:cNvPr>
          <p:cNvSpPr txBox="1"/>
          <p:nvPr/>
        </p:nvSpPr>
        <p:spPr>
          <a:xfrm>
            <a:off x="8153028" y="3688442"/>
            <a:ext cx="2517991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sz="2000" b="1">
                <a:solidFill>
                  <a:srgbClr val="0599D7"/>
                </a:solidFill>
                <a:latin typeface="+mn-lt"/>
                <a:ea typeface="+mn-ea"/>
                <a:cs typeface="+mn-ea"/>
                <a:sym typeface="+mn-lt"/>
              </a:rPr>
              <a:t>Set Condition</a:t>
            </a:r>
            <a:endParaRPr lang="zh-CN" altLang="en-US" sz="2000" b="1">
              <a:solidFill>
                <a:srgbClr val="0599D7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97E21B8-E92A-4861-BCB5-D4B77EBA9A31}"/>
              </a:ext>
            </a:extLst>
          </p:cNvPr>
          <p:cNvGrpSpPr/>
          <p:nvPr/>
        </p:nvGrpSpPr>
        <p:grpSpPr>
          <a:xfrm>
            <a:off x="4717880" y="2117653"/>
            <a:ext cx="2517990" cy="771884"/>
            <a:chOff x="2054775" y="4198681"/>
            <a:chExt cx="1895194" cy="771884"/>
          </a:xfrm>
        </p:grpSpPr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id="{EDFE70B4-7C7F-47AF-AEF7-0320CE7C8B88}"/>
                </a:ext>
              </a:extLst>
            </p:cNvPr>
            <p:cNvSpPr txBox="1"/>
            <p:nvPr/>
          </p:nvSpPr>
          <p:spPr>
            <a:xfrm>
              <a:off x="2294126" y="4724344"/>
              <a:ext cx="1425737" cy="24622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cs typeface="+mn-ea"/>
                  <a:sym typeface="+mn-lt"/>
                </a:rPr>
                <a:t>Variable Module</a:t>
              </a:r>
            </a:p>
          </p:txBody>
        </p:sp>
        <p:sp>
          <p:nvSpPr>
            <p:cNvPr id="12" name="文本框 12">
              <a:extLst>
                <a:ext uri="{FF2B5EF4-FFF2-40B4-BE49-F238E27FC236}">
                  <a16:creationId xmlns:a16="http://schemas.microsoft.com/office/drawing/2014/main" id="{3EF086BD-AD1D-4355-A1EB-285073FBAEAC}"/>
                </a:ext>
              </a:extLst>
            </p:cNvPr>
            <p:cNvSpPr txBox="1"/>
            <p:nvPr/>
          </p:nvSpPr>
          <p:spPr>
            <a:xfrm>
              <a:off x="2054775" y="4198681"/>
              <a:ext cx="1895194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Bicycle</a:t>
              </a:r>
              <a:endParaRPr lang="zh-CN" altLang="en-US" sz="2800" b="1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43D0175-3852-4ECB-8544-C946DC3750D8}"/>
              </a:ext>
            </a:extLst>
          </p:cNvPr>
          <p:cNvGrpSpPr/>
          <p:nvPr/>
        </p:nvGrpSpPr>
        <p:grpSpPr>
          <a:xfrm>
            <a:off x="8188142" y="2117568"/>
            <a:ext cx="2517990" cy="771969"/>
            <a:chOff x="2128669" y="4198596"/>
            <a:chExt cx="1895194" cy="771969"/>
          </a:xfrm>
        </p:grpSpPr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F07A3F57-A1D6-47DA-89EB-F3A93971C092}"/>
                </a:ext>
              </a:extLst>
            </p:cNvPr>
            <p:cNvSpPr txBox="1"/>
            <p:nvPr/>
          </p:nvSpPr>
          <p:spPr>
            <a:xfrm>
              <a:off x="2365936" y="4724344"/>
              <a:ext cx="1425737" cy="24622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1000">
                  <a:solidFill>
                    <a:schemeClr val="bg1"/>
                  </a:solidFill>
                  <a:cs typeface="+mn-ea"/>
                  <a:sym typeface="+mn-lt"/>
                </a:rPr>
                <a:t>Hold Module</a:t>
              </a:r>
            </a:p>
          </p:txBody>
        </p:sp>
        <p:sp>
          <p:nvSpPr>
            <p:cNvPr id="15" name="文本框 15">
              <a:extLst>
                <a:ext uri="{FF2B5EF4-FFF2-40B4-BE49-F238E27FC236}">
                  <a16:creationId xmlns:a16="http://schemas.microsoft.com/office/drawing/2014/main" id="{D23700D5-E523-4894-8D83-654D4C97A5B2}"/>
                </a:ext>
              </a:extLst>
            </p:cNvPr>
            <p:cNvSpPr txBox="1"/>
            <p:nvPr/>
          </p:nvSpPr>
          <p:spPr>
            <a:xfrm>
              <a:off x="2128669" y="4198596"/>
              <a:ext cx="1895194" cy="5232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zh-CN" sz="2800" b="1">
                  <a:solidFill>
                    <a:schemeClr val="bg1"/>
                  </a:solidFill>
                  <a:cs typeface="+mn-ea"/>
                  <a:sym typeface="+mn-lt"/>
                </a:rPr>
                <a:t>Dock</a:t>
              </a:r>
              <a:endParaRPr lang="zh-CN" altLang="en-US" sz="2800" b="1">
                <a:solidFill>
                  <a:schemeClr val="bg1"/>
                </a:solidFill>
                <a:cs typeface="+mn-ea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E9C130A-48B1-46AF-9E56-EF8C13D6E42B}"/>
              </a:ext>
            </a:extLst>
          </p:cNvPr>
          <p:cNvGrpSpPr/>
          <p:nvPr/>
        </p:nvGrpSpPr>
        <p:grpSpPr>
          <a:xfrm>
            <a:off x="1300279" y="1785486"/>
            <a:ext cx="2517990" cy="1351808"/>
            <a:chOff x="1426940" y="2211310"/>
            <a:chExt cx="2517990" cy="135180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FF12DCA-A219-4969-95C1-3BC1F631B465}"/>
                </a:ext>
              </a:extLst>
            </p:cNvPr>
            <p:cNvGrpSpPr/>
            <p:nvPr/>
          </p:nvGrpSpPr>
          <p:grpSpPr>
            <a:xfrm>
              <a:off x="1426940" y="2538066"/>
              <a:ext cx="2517990" cy="1025052"/>
              <a:chOff x="2020516" y="4193270"/>
              <a:chExt cx="1895194" cy="1025052"/>
            </a:xfrm>
          </p:grpSpPr>
          <p:sp>
            <p:nvSpPr>
              <p:cNvPr id="19" name="文本框 19">
                <a:extLst>
                  <a:ext uri="{FF2B5EF4-FFF2-40B4-BE49-F238E27FC236}">
                    <a16:creationId xmlns:a16="http://schemas.microsoft.com/office/drawing/2014/main" id="{AE94DBD2-C8D4-4345-BA2D-51FA58CBB72C}"/>
                  </a:ext>
                </a:extLst>
              </p:cNvPr>
              <p:cNvSpPr txBox="1"/>
              <p:nvPr/>
            </p:nvSpPr>
            <p:spPr>
              <a:xfrm>
                <a:off x="2283830" y="4972101"/>
                <a:ext cx="1425737" cy="24622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endParaRPr lang="en-US" altLang="zh-CN" sz="1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20">
                <a:extLst>
                  <a:ext uri="{FF2B5EF4-FFF2-40B4-BE49-F238E27FC236}">
                    <a16:creationId xmlns:a16="http://schemas.microsoft.com/office/drawing/2014/main" id="{50D15188-152F-4328-B256-36EC0C3EEDDE}"/>
                  </a:ext>
                </a:extLst>
              </p:cNvPr>
              <p:cNvSpPr txBox="1"/>
              <p:nvPr/>
            </p:nvSpPr>
            <p:spPr>
              <a:xfrm>
                <a:off x="2020516" y="4193270"/>
                <a:ext cx="1895194" cy="5232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zh-CN" sz="2800" b="1">
                    <a:solidFill>
                      <a:schemeClr val="bg1"/>
                    </a:solidFill>
                    <a:cs typeface="+mn-ea"/>
                    <a:sym typeface="+mn-lt"/>
                  </a:rPr>
                  <a:t>Initiation</a:t>
                </a:r>
                <a:endParaRPr lang="zh-CN" altLang="en-US" sz="28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18">
              <a:extLst>
                <a:ext uri="{FF2B5EF4-FFF2-40B4-BE49-F238E27FC236}">
                  <a16:creationId xmlns:a16="http://schemas.microsoft.com/office/drawing/2014/main" id="{A6482EC7-3D41-4BCE-A1AF-5FFBC6C077D8}"/>
                </a:ext>
              </a:extLst>
            </p:cNvPr>
            <p:cNvSpPr txBox="1"/>
            <p:nvPr/>
          </p:nvSpPr>
          <p:spPr>
            <a:xfrm>
              <a:off x="2466777" y="2211310"/>
              <a:ext cx="48603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文本框 21">
            <a:extLst>
              <a:ext uri="{FF2B5EF4-FFF2-40B4-BE49-F238E27FC236}">
                <a16:creationId xmlns:a16="http://schemas.microsoft.com/office/drawing/2014/main" id="{4590119F-9D2D-4356-B949-F6361F113A8C}"/>
              </a:ext>
            </a:extLst>
          </p:cNvPr>
          <p:cNvSpPr txBox="1"/>
          <p:nvPr/>
        </p:nvSpPr>
        <p:spPr>
          <a:xfrm>
            <a:off x="5733860" y="1782511"/>
            <a:ext cx="48603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0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20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2">
            <a:extLst>
              <a:ext uri="{FF2B5EF4-FFF2-40B4-BE49-F238E27FC236}">
                <a16:creationId xmlns:a16="http://schemas.microsoft.com/office/drawing/2014/main" id="{EE555C27-3354-4286-8D6E-D03F50D19CAF}"/>
              </a:ext>
            </a:extLst>
          </p:cNvPr>
          <p:cNvSpPr txBox="1"/>
          <p:nvPr/>
        </p:nvSpPr>
        <p:spPr>
          <a:xfrm>
            <a:off x="9169011" y="1741153"/>
            <a:ext cx="48603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00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200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A86281-4EE3-4A5C-AA5D-0B3DE904D16B}"/>
              </a:ext>
            </a:extLst>
          </p:cNvPr>
          <p:cNvSpPr txBox="1"/>
          <p:nvPr/>
        </p:nvSpPr>
        <p:spPr>
          <a:xfrm>
            <a:off x="1214021" y="329922"/>
            <a:ext cx="2662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System design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7205" y="6584454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B44FDC-6370-293D-0D2D-E4041C943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30" y="5283242"/>
            <a:ext cx="2173490" cy="116371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BDEA0EA-F06E-D96E-44AD-6240AE1B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30" y="3650555"/>
            <a:ext cx="1785029" cy="1631147"/>
          </a:xfrm>
          <a:prstGeom prst="rect">
            <a:avLst/>
          </a:prstGeom>
        </p:spPr>
      </p:pic>
      <p:sp>
        <p:nvSpPr>
          <p:cNvPr id="30" name="文本框 11">
            <a:extLst>
              <a:ext uri="{FF2B5EF4-FFF2-40B4-BE49-F238E27FC236}">
                <a16:creationId xmlns:a16="http://schemas.microsoft.com/office/drawing/2014/main" id="{070BFD77-28AA-F2D5-31B1-008254EF9DE4}"/>
              </a:ext>
            </a:extLst>
          </p:cNvPr>
          <p:cNvSpPr txBox="1"/>
          <p:nvPr/>
        </p:nvSpPr>
        <p:spPr>
          <a:xfrm>
            <a:off x="1601323" y="2641303"/>
            <a:ext cx="1894261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1000">
                <a:solidFill>
                  <a:schemeClr val="bg1"/>
                </a:solidFill>
                <a:cs typeface="+mn-ea"/>
                <a:sym typeface="+mn-lt"/>
              </a:rPr>
              <a:t>Assign Module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AAD07FC-94B8-92D7-07A4-A54C49086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552" y="4239403"/>
            <a:ext cx="4228260" cy="882944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EB0873C-F78D-C8F2-44B7-7D4AB5E82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5947" y="4240485"/>
            <a:ext cx="5024664" cy="16633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69EF4B-0807-C588-F4A1-AF67698D5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045" y="933613"/>
            <a:ext cx="5225412" cy="28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3">
            <a:extLst>
              <a:ext uri="{FF2B5EF4-FFF2-40B4-BE49-F238E27FC236}">
                <a16:creationId xmlns:a16="http://schemas.microsoft.com/office/drawing/2014/main" id="{85FC3585-C651-69AA-13D0-76A073C6F5D4}"/>
              </a:ext>
            </a:extLst>
          </p:cNvPr>
          <p:cNvSpPr/>
          <p:nvPr/>
        </p:nvSpPr>
        <p:spPr>
          <a:xfrm rot="2100000">
            <a:off x="5304811" y="529303"/>
            <a:ext cx="1376619" cy="80829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5736813"/>
              <a:gd name="connsiteY0" fmla="*/ 2316313 h 2316335"/>
              <a:gd name="connsiteX1" fmla="*/ 299952 w 5736813"/>
              <a:gd name="connsiteY1" fmla="*/ 23225 h 2316335"/>
              <a:gd name="connsiteX2" fmla="*/ 5736813 w 5736813"/>
              <a:gd name="connsiteY2" fmla="*/ 0 h 2316335"/>
              <a:gd name="connsiteX3" fmla="*/ 5736813 w 5736813"/>
              <a:gd name="connsiteY3" fmla="*/ 2316335 h 2316335"/>
              <a:gd name="connsiteX4" fmla="*/ 1 w 5736813"/>
              <a:gd name="connsiteY4" fmla="*/ 2316313 h 23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6813" h="2316335">
                <a:moveTo>
                  <a:pt x="1" y="2316313"/>
                </a:moveTo>
                <a:lnTo>
                  <a:pt x="299952" y="23225"/>
                </a:lnTo>
                <a:lnTo>
                  <a:pt x="5736813" y="0"/>
                </a:lnTo>
                <a:lnTo>
                  <a:pt x="5736813" y="2316335"/>
                </a:lnTo>
                <a:lnTo>
                  <a:pt x="1" y="2316313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000000">
                  <a:alpha val="30000"/>
                </a:srgbClr>
              </a:gs>
            </a:gsLst>
            <a:lin ang="1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5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DF1CC7-7F91-4FB3-AEE0-BA30E5475693}"/>
              </a:ext>
            </a:extLst>
          </p:cNvPr>
          <p:cNvGrpSpPr/>
          <p:nvPr/>
        </p:nvGrpSpPr>
        <p:grpSpPr>
          <a:xfrm>
            <a:off x="540601" y="1530002"/>
            <a:ext cx="4053990" cy="4056339"/>
            <a:chOff x="1869240" y="1695207"/>
            <a:chExt cx="4053990" cy="4056338"/>
          </a:xfrm>
          <a:effectLst>
            <a:outerShdw blurRad="152400" dist="165100" dir="2700000" algn="tl" rotWithShape="0">
              <a:prstClr val="black">
                <a:alpha val="20000"/>
              </a:prstClr>
            </a:outerShdw>
          </a:effectLst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2235D812-AA50-43A3-A386-28E9105EC339}"/>
                </a:ext>
              </a:extLst>
            </p:cNvPr>
            <p:cNvGrpSpPr/>
            <p:nvPr/>
          </p:nvGrpSpPr>
          <p:grpSpPr>
            <a:xfrm rot="20767753">
              <a:off x="1869240" y="1695207"/>
              <a:ext cx="4053990" cy="4056338"/>
              <a:chOff x="3429000" y="1858963"/>
              <a:chExt cx="2739233" cy="2740819"/>
            </a:xfrm>
          </p:grpSpPr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5E5C1AE7-658D-4DD7-9336-5FF0C251B9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370" y="3794920"/>
                <a:ext cx="804863" cy="804862"/>
              </a:xfrm>
              <a:custGeom>
                <a:avLst/>
                <a:gdLst/>
                <a:ahLst/>
                <a:cxnLst>
                  <a:cxn ang="0">
                    <a:pos x="1046" y="168"/>
                  </a:cxn>
                  <a:cxn ang="0">
                    <a:pos x="1122" y="107"/>
                  </a:cxn>
                  <a:cxn ang="0">
                    <a:pos x="1207" y="61"/>
                  </a:cxn>
                  <a:cxn ang="0">
                    <a:pos x="1295" y="27"/>
                  </a:cxn>
                  <a:cxn ang="0">
                    <a:pos x="1388" y="7"/>
                  </a:cxn>
                  <a:cxn ang="0">
                    <a:pos x="1481" y="0"/>
                  </a:cxn>
                  <a:cxn ang="0">
                    <a:pos x="1575" y="7"/>
                  </a:cxn>
                  <a:cxn ang="0">
                    <a:pos x="1667" y="27"/>
                  </a:cxn>
                  <a:cxn ang="0">
                    <a:pos x="1756" y="61"/>
                  </a:cxn>
                  <a:cxn ang="0">
                    <a:pos x="1840" y="107"/>
                  </a:cxn>
                  <a:cxn ang="0">
                    <a:pos x="1918" y="168"/>
                  </a:cxn>
                  <a:cxn ang="0">
                    <a:pos x="4899" y="3149"/>
                  </a:cxn>
                  <a:cxn ang="0">
                    <a:pos x="4960" y="3227"/>
                  </a:cxn>
                  <a:cxn ang="0">
                    <a:pos x="5006" y="3312"/>
                  </a:cxn>
                  <a:cxn ang="0">
                    <a:pos x="5040" y="3400"/>
                  </a:cxn>
                  <a:cxn ang="0">
                    <a:pos x="5059" y="3493"/>
                  </a:cxn>
                  <a:cxn ang="0">
                    <a:pos x="5066" y="3587"/>
                  </a:cxn>
                  <a:cxn ang="0">
                    <a:pos x="5059" y="3681"/>
                  </a:cxn>
                  <a:cxn ang="0">
                    <a:pos x="5040" y="3773"/>
                  </a:cxn>
                  <a:cxn ang="0">
                    <a:pos x="5006" y="3861"/>
                  </a:cxn>
                  <a:cxn ang="0">
                    <a:pos x="4960" y="3946"/>
                  </a:cxn>
                  <a:cxn ang="0">
                    <a:pos x="4899" y="4024"/>
                  </a:cxn>
                  <a:cxn ang="0">
                    <a:pos x="4021" y="4902"/>
                  </a:cxn>
                  <a:cxn ang="0">
                    <a:pos x="3943" y="4963"/>
                  </a:cxn>
                  <a:cxn ang="0">
                    <a:pos x="3859" y="5009"/>
                  </a:cxn>
                  <a:cxn ang="0">
                    <a:pos x="3770" y="5043"/>
                  </a:cxn>
                  <a:cxn ang="0">
                    <a:pos x="3678" y="5062"/>
                  </a:cxn>
                  <a:cxn ang="0">
                    <a:pos x="3584" y="5070"/>
                  </a:cxn>
                  <a:cxn ang="0">
                    <a:pos x="3490" y="5062"/>
                  </a:cxn>
                  <a:cxn ang="0">
                    <a:pos x="3398" y="5043"/>
                  </a:cxn>
                  <a:cxn ang="0">
                    <a:pos x="3310" y="5009"/>
                  </a:cxn>
                  <a:cxn ang="0">
                    <a:pos x="3225" y="4963"/>
                  </a:cxn>
                  <a:cxn ang="0">
                    <a:pos x="3148" y="4902"/>
                  </a:cxn>
                  <a:cxn ang="0">
                    <a:pos x="168" y="1919"/>
                  </a:cxn>
                  <a:cxn ang="0">
                    <a:pos x="107" y="1841"/>
                  </a:cxn>
                  <a:cxn ang="0">
                    <a:pos x="61" y="1757"/>
                  </a:cxn>
                  <a:cxn ang="0">
                    <a:pos x="27" y="1668"/>
                  </a:cxn>
                  <a:cxn ang="0">
                    <a:pos x="7" y="1576"/>
                  </a:cxn>
                  <a:cxn ang="0">
                    <a:pos x="0" y="1482"/>
                  </a:cxn>
                  <a:cxn ang="0">
                    <a:pos x="7" y="1389"/>
                  </a:cxn>
                  <a:cxn ang="0">
                    <a:pos x="27" y="1297"/>
                  </a:cxn>
                  <a:cxn ang="0">
                    <a:pos x="61" y="1207"/>
                  </a:cxn>
                  <a:cxn ang="0">
                    <a:pos x="107" y="1123"/>
                  </a:cxn>
                  <a:cxn ang="0">
                    <a:pos x="168" y="1046"/>
                  </a:cxn>
                </a:cxnLst>
                <a:rect l="0" t="0" r="r" b="b"/>
                <a:pathLst>
                  <a:path w="5066" h="5070">
                    <a:moveTo>
                      <a:pt x="190" y="1021"/>
                    </a:moveTo>
                    <a:lnTo>
                      <a:pt x="1021" y="190"/>
                    </a:lnTo>
                    <a:lnTo>
                      <a:pt x="1046" y="168"/>
                    </a:lnTo>
                    <a:lnTo>
                      <a:pt x="1070" y="146"/>
                    </a:lnTo>
                    <a:lnTo>
                      <a:pt x="1096" y="126"/>
                    </a:lnTo>
                    <a:lnTo>
                      <a:pt x="1122" y="107"/>
                    </a:lnTo>
                    <a:lnTo>
                      <a:pt x="1150" y="90"/>
                    </a:lnTo>
                    <a:lnTo>
                      <a:pt x="1179" y="75"/>
                    </a:lnTo>
                    <a:lnTo>
                      <a:pt x="1207" y="61"/>
                    </a:lnTo>
                    <a:lnTo>
                      <a:pt x="1236" y="48"/>
                    </a:lnTo>
                    <a:lnTo>
                      <a:pt x="1266" y="37"/>
                    </a:lnTo>
                    <a:lnTo>
                      <a:pt x="1295" y="27"/>
                    </a:lnTo>
                    <a:lnTo>
                      <a:pt x="1327" y="18"/>
                    </a:lnTo>
                    <a:lnTo>
                      <a:pt x="1357" y="12"/>
                    </a:lnTo>
                    <a:lnTo>
                      <a:pt x="1388" y="7"/>
                    </a:lnTo>
                    <a:lnTo>
                      <a:pt x="1419" y="3"/>
                    </a:lnTo>
                    <a:lnTo>
                      <a:pt x="1450" y="1"/>
                    </a:lnTo>
                    <a:lnTo>
                      <a:pt x="1481" y="0"/>
                    </a:lnTo>
                    <a:lnTo>
                      <a:pt x="1513" y="1"/>
                    </a:lnTo>
                    <a:lnTo>
                      <a:pt x="1544" y="3"/>
                    </a:lnTo>
                    <a:lnTo>
                      <a:pt x="1575" y="7"/>
                    </a:lnTo>
                    <a:lnTo>
                      <a:pt x="1607" y="12"/>
                    </a:lnTo>
                    <a:lnTo>
                      <a:pt x="1637" y="18"/>
                    </a:lnTo>
                    <a:lnTo>
                      <a:pt x="1667" y="27"/>
                    </a:lnTo>
                    <a:lnTo>
                      <a:pt x="1698" y="37"/>
                    </a:lnTo>
                    <a:lnTo>
                      <a:pt x="1727" y="48"/>
                    </a:lnTo>
                    <a:lnTo>
                      <a:pt x="1756" y="61"/>
                    </a:lnTo>
                    <a:lnTo>
                      <a:pt x="1785" y="75"/>
                    </a:lnTo>
                    <a:lnTo>
                      <a:pt x="1813" y="90"/>
                    </a:lnTo>
                    <a:lnTo>
                      <a:pt x="1840" y="107"/>
                    </a:lnTo>
                    <a:lnTo>
                      <a:pt x="1867" y="126"/>
                    </a:lnTo>
                    <a:lnTo>
                      <a:pt x="1893" y="146"/>
                    </a:lnTo>
                    <a:lnTo>
                      <a:pt x="1918" y="168"/>
                    </a:lnTo>
                    <a:lnTo>
                      <a:pt x="1943" y="190"/>
                    </a:lnTo>
                    <a:lnTo>
                      <a:pt x="4876" y="3126"/>
                    </a:lnTo>
                    <a:lnTo>
                      <a:pt x="4899" y="3149"/>
                    </a:lnTo>
                    <a:lnTo>
                      <a:pt x="4921" y="3175"/>
                    </a:lnTo>
                    <a:lnTo>
                      <a:pt x="4940" y="3201"/>
                    </a:lnTo>
                    <a:lnTo>
                      <a:pt x="4960" y="3227"/>
                    </a:lnTo>
                    <a:lnTo>
                      <a:pt x="4976" y="3255"/>
                    </a:lnTo>
                    <a:lnTo>
                      <a:pt x="4992" y="3284"/>
                    </a:lnTo>
                    <a:lnTo>
                      <a:pt x="5006" y="3312"/>
                    </a:lnTo>
                    <a:lnTo>
                      <a:pt x="5019" y="3341"/>
                    </a:lnTo>
                    <a:lnTo>
                      <a:pt x="5030" y="3371"/>
                    </a:lnTo>
                    <a:lnTo>
                      <a:pt x="5040" y="3400"/>
                    </a:lnTo>
                    <a:lnTo>
                      <a:pt x="5047" y="3431"/>
                    </a:lnTo>
                    <a:lnTo>
                      <a:pt x="5054" y="3462"/>
                    </a:lnTo>
                    <a:lnTo>
                      <a:pt x="5059" y="3493"/>
                    </a:lnTo>
                    <a:lnTo>
                      <a:pt x="5064" y="3524"/>
                    </a:lnTo>
                    <a:lnTo>
                      <a:pt x="5066" y="3555"/>
                    </a:lnTo>
                    <a:lnTo>
                      <a:pt x="5066" y="3587"/>
                    </a:lnTo>
                    <a:lnTo>
                      <a:pt x="5066" y="3618"/>
                    </a:lnTo>
                    <a:lnTo>
                      <a:pt x="5064" y="3649"/>
                    </a:lnTo>
                    <a:lnTo>
                      <a:pt x="5059" y="3681"/>
                    </a:lnTo>
                    <a:lnTo>
                      <a:pt x="5054" y="3711"/>
                    </a:lnTo>
                    <a:lnTo>
                      <a:pt x="5047" y="3742"/>
                    </a:lnTo>
                    <a:lnTo>
                      <a:pt x="5040" y="3773"/>
                    </a:lnTo>
                    <a:lnTo>
                      <a:pt x="5030" y="3803"/>
                    </a:lnTo>
                    <a:lnTo>
                      <a:pt x="5019" y="3832"/>
                    </a:lnTo>
                    <a:lnTo>
                      <a:pt x="5006" y="3861"/>
                    </a:lnTo>
                    <a:lnTo>
                      <a:pt x="4992" y="3891"/>
                    </a:lnTo>
                    <a:lnTo>
                      <a:pt x="4976" y="3919"/>
                    </a:lnTo>
                    <a:lnTo>
                      <a:pt x="4960" y="3946"/>
                    </a:lnTo>
                    <a:lnTo>
                      <a:pt x="4940" y="3973"/>
                    </a:lnTo>
                    <a:lnTo>
                      <a:pt x="4921" y="3999"/>
                    </a:lnTo>
                    <a:lnTo>
                      <a:pt x="4899" y="4024"/>
                    </a:lnTo>
                    <a:lnTo>
                      <a:pt x="4876" y="4047"/>
                    </a:lnTo>
                    <a:lnTo>
                      <a:pt x="4045" y="4879"/>
                    </a:lnTo>
                    <a:lnTo>
                      <a:pt x="4021" y="4902"/>
                    </a:lnTo>
                    <a:lnTo>
                      <a:pt x="3996" y="4924"/>
                    </a:lnTo>
                    <a:lnTo>
                      <a:pt x="3970" y="4943"/>
                    </a:lnTo>
                    <a:lnTo>
                      <a:pt x="3943" y="4963"/>
                    </a:lnTo>
                    <a:lnTo>
                      <a:pt x="3916" y="4979"/>
                    </a:lnTo>
                    <a:lnTo>
                      <a:pt x="3888" y="4995"/>
                    </a:lnTo>
                    <a:lnTo>
                      <a:pt x="3859" y="5009"/>
                    </a:lnTo>
                    <a:lnTo>
                      <a:pt x="3830" y="5022"/>
                    </a:lnTo>
                    <a:lnTo>
                      <a:pt x="3801" y="5033"/>
                    </a:lnTo>
                    <a:lnTo>
                      <a:pt x="3770" y="5043"/>
                    </a:lnTo>
                    <a:lnTo>
                      <a:pt x="3740" y="5050"/>
                    </a:lnTo>
                    <a:lnTo>
                      <a:pt x="3709" y="5058"/>
                    </a:lnTo>
                    <a:lnTo>
                      <a:pt x="3678" y="5062"/>
                    </a:lnTo>
                    <a:lnTo>
                      <a:pt x="3647" y="5067"/>
                    </a:lnTo>
                    <a:lnTo>
                      <a:pt x="3616" y="5069"/>
                    </a:lnTo>
                    <a:lnTo>
                      <a:pt x="3584" y="5070"/>
                    </a:lnTo>
                    <a:lnTo>
                      <a:pt x="3553" y="5069"/>
                    </a:lnTo>
                    <a:lnTo>
                      <a:pt x="3522" y="5067"/>
                    </a:lnTo>
                    <a:lnTo>
                      <a:pt x="3490" y="5062"/>
                    </a:lnTo>
                    <a:lnTo>
                      <a:pt x="3460" y="5058"/>
                    </a:lnTo>
                    <a:lnTo>
                      <a:pt x="3429" y="5050"/>
                    </a:lnTo>
                    <a:lnTo>
                      <a:pt x="3398" y="5043"/>
                    </a:lnTo>
                    <a:lnTo>
                      <a:pt x="3369" y="5033"/>
                    </a:lnTo>
                    <a:lnTo>
                      <a:pt x="3339" y="5022"/>
                    </a:lnTo>
                    <a:lnTo>
                      <a:pt x="3310" y="5009"/>
                    </a:lnTo>
                    <a:lnTo>
                      <a:pt x="3282" y="4995"/>
                    </a:lnTo>
                    <a:lnTo>
                      <a:pt x="3254" y="4979"/>
                    </a:lnTo>
                    <a:lnTo>
                      <a:pt x="3225" y="4963"/>
                    </a:lnTo>
                    <a:lnTo>
                      <a:pt x="3199" y="4943"/>
                    </a:lnTo>
                    <a:lnTo>
                      <a:pt x="3173" y="4924"/>
                    </a:lnTo>
                    <a:lnTo>
                      <a:pt x="3148" y="4902"/>
                    </a:lnTo>
                    <a:lnTo>
                      <a:pt x="3124" y="4879"/>
                    </a:lnTo>
                    <a:lnTo>
                      <a:pt x="190" y="1944"/>
                    </a:lnTo>
                    <a:lnTo>
                      <a:pt x="168" y="1919"/>
                    </a:lnTo>
                    <a:lnTo>
                      <a:pt x="146" y="1894"/>
                    </a:lnTo>
                    <a:lnTo>
                      <a:pt x="125" y="1868"/>
                    </a:lnTo>
                    <a:lnTo>
                      <a:pt x="107" y="1841"/>
                    </a:lnTo>
                    <a:lnTo>
                      <a:pt x="90" y="1814"/>
                    </a:lnTo>
                    <a:lnTo>
                      <a:pt x="75" y="1786"/>
                    </a:lnTo>
                    <a:lnTo>
                      <a:pt x="61" y="1757"/>
                    </a:lnTo>
                    <a:lnTo>
                      <a:pt x="48" y="1728"/>
                    </a:lnTo>
                    <a:lnTo>
                      <a:pt x="37" y="1699"/>
                    </a:lnTo>
                    <a:lnTo>
                      <a:pt x="27" y="1668"/>
                    </a:lnTo>
                    <a:lnTo>
                      <a:pt x="18" y="1638"/>
                    </a:lnTo>
                    <a:lnTo>
                      <a:pt x="12" y="1608"/>
                    </a:lnTo>
                    <a:lnTo>
                      <a:pt x="7" y="1576"/>
                    </a:lnTo>
                    <a:lnTo>
                      <a:pt x="3" y="1545"/>
                    </a:lnTo>
                    <a:lnTo>
                      <a:pt x="1" y="1514"/>
                    </a:lnTo>
                    <a:lnTo>
                      <a:pt x="0" y="1482"/>
                    </a:lnTo>
                    <a:lnTo>
                      <a:pt x="1" y="1451"/>
                    </a:lnTo>
                    <a:lnTo>
                      <a:pt x="3" y="1421"/>
                    </a:lnTo>
                    <a:lnTo>
                      <a:pt x="7" y="1389"/>
                    </a:lnTo>
                    <a:lnTo>
                      <a:pt x="12" y="1358"/>
                    </a:lnTo>
                    <a:lnTo>
                      <a:pt x="18" y="1328"/>
                    </a:lnTo>
                    <a:lnTo>
                      <a:pt x="27" y="1297"/>
                    </a:lnTo>
                    <a:lnTo>
                      <a:pt x="37" y="1267"/>
                    </a:lnTo>
                    <a:lnTo>
                      <a:pt x="48" y="1237"/>
                    </a:lnTo>
                    <a:lnTo>
                      <a:pt x="61" y="1207"/>
                    </a:lnTo>
                    <a:lnTo>
                      <a:pt x="75" y="1179"/>
                    </a:lnTo>
                    <a:lnTo>
                      <a:pt x="90" y="1151"/>
                    </a:lnTo>
                    <a:lnTo>
                      <a:pt x="107" y="1123"/>
                    </a:lnTo>
                    <a:lnTo>
                      <a:pt x="125" y="1097"/>
                    </a:lnTo>
                    <a:lnTo>
                      <a:pt x="146" y="1071"/>
                    </a:lnTo>
                    <a:lnTo>
                      <a:pt x="168" y="1046"/>
                    </a:lnTo>
                    <a:lnTo>
                      <a:pt x="190" y="1021"/>
                    </a:lnTo>
                  </a:path>
                </a:pathLst>
              </a:custGeom>
              <a:solidFill>
                <a:schemeClr val="accent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A10827FA-C65F-4AD0-B59D-967BEB9E8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1945" y="3823495"/>
                <a:ext cx="300038" cy="300037"/>
              </a:xfrm>
              <a:custGeom>
                <a:avLst/>
                <a:gdLst/>
                <a:ahLst/>
                <a:cxnLst>
                  <a:cxn ang="0">
                    <a:pos x="0" y="1753"/>
                  </a:cxn>
                  <a:cxn ang="0">
                    <a:pos x="1751" y="0"/>
                  </a:cxn>
                  <a:cxn ang="0">
                    <a:pos x="1888" y="136"/>
                  </a:cxn>
                  <a:cxn ang="0">
                    <a:pos x="136" y="1889"/>
                  </a:cxn>
                  <a:cxn ang="0">
                    <a:pos x="0" y="1753"/>
                  </a:cxn>
                </a:cxnLst>
                <a:rect l="0" t="0" r="r" b="b"/>
                <a:pathLst>
                  <a:path w="1888" h="1889">
                    <a:moveTo>
                      <a:pt x="0" y="1753"/>
                    </a:moveTo>
                    <a:lnTo>
                      <a:pt x="1751" y="0"/>
                    </a:lnTo>
                    <a:lnTo>
                      <a:pt x="1888" y="136"/>
                    </a:lnTo>
                    <a:lnTo>
                      <a:pt x="136" y="1889"/>
                    </a:lnTo>
                    <a:lnTo>
                      <a:pt x="0" y="1753"/>
                    </a:lnTo>
                    <a:close/>
                  </a:path>
                </a:pathLst>
              </a:custGeom>
              <a:solidFill>
                <a:schemeClr val="bg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841FE80-54C6-454C-B806-1EA0A6B0E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207" y="4271170"/>
                <a:ext cx="298450" cy="300037"/>
              </a:xfrm>
              <a:custGeom>
                <a:avLst/>
                <a:gdLst/>
                <a:ahLst/>
                <a:cxnLst>
                  <a:cxn ang="0">
                    <a:pos x="0" y="1752"/>
                  </a:cxn>
                  <a:cxn ang="0">
                    <a:pos x="1752" y="0"/>
                  </a:cxn>
                  <a:cxn ang="0">
                    <a:pos x="1889" y="136"/>
                  </a:cxn>
                  <a:cxn ang="0">
                    <a:pos x="136" y="1890"/>
                  </a:cxn>
                  <a:cxn ang="0">
                    <a:pos x="0" y="1752"/>
                  </a:cxn>
                </a:cxnLst>
                <a:rect l="0" t="0" r="r" b="b"/>
                <a:pathLst>
                  <a:path w="1889" h="1890">
                    <a:moveTo>
                      <a:pt x="0" y="1752"/>
                    </a:moveTo>
                    <a:lnTo>
                      <a:pt x="1752" y="0"/>
                    </a:lnTo>
                    <a:lnTo>
                      <a:pt x="1889" y="136"/>
                    </a:lnTo>
                    <a:lnTo>
                      <a:pt x="136" y="1890"/>
                    </a:lnTo>
                    <a:lnTo>
                      <a:pt x="0" y="1752"/>
                    </a:lnTo>
                    <a:close/>
                  </a:path>
                </a:pathLst>
              </a:custGeom>
              <a:solidFill>
                <a:schemeClr val="bg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7A7BA5BD-9F46-4A9B-9C49-250B19E48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5870" y="3477420"/>
                <a:ext cx="481013" cy="481012"/>
              </a:xfrm>
              <a:custGeom>
                <a:avLst/>
                <a:gdLst/>
                <a:ahLst/>
                <a:cxnLst>
                  <a:cxn ang="0">
                    <a:pos x="2174" y="3030"/>
                  </a:cxn>
                  <a:cxn ang="0">
                    <a:pos x="3029" y="2176"/>
                  </a:cxn>
                  <a:cxn ang="0">
                    <a:pos x="854" y="0"/>
                  </a:cxn>
                  <a:cxn ang="0">
                    <a:pos x="0" y="855"/>
                  </a:cxn>
                  <a:cxn ang="0">
                    <a:pos x="2174" y="3030"/>
                  </a:cxn>
                </a:cxnLst>
                <a:rect l="0" t="0" r="r" b="b"/>
                <a:pathLst>
                  <a:path w="3029" h="3030">
                    <a:moveTo>
                      <a:pt x="2174" y="3030"/>
                    </a:moveTo>
                    <a:lnTo>
                      <a:pt x="3029" y="2176"/>
                    </a:lnTo>
                    <a:lnTo>
                      <a:pt x="854" y="0"/>
                    </a:lnTo>
                    <a:lnTo>
                      <a:pt x="0" y="855"/>
                    </a:lnTo>
                    <a:lnTo>
                      <a:pt x="2174" y="3030"/>
                    </a:lnTo>
                    <a:close/>
                  </a:path>
                </a:pathLst>
              </a:custGeom>
              <a:solidFill>
                <a:srgbClr val="FFFFFF">
                  <a:lumMod val="75000"/>
                </a:srgbClr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BA49269F-C9A2-49F2-911F-1D195098F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882" y="3451226"/>
                <a:ext cx="163513" cy="163512"/>
              </a:xfrm>
              <a:custGeom>
                <a:avLst/>
                <a:gdLst/>
                <a:ahLst/>
                <a:cxnLst>
                  <a:cxn ang="0">
                    <a:pos x="0" y="855"/>
                  </a:cxn>
                  <a:cxn ang="0">
                    <a:pos x="854" y="0"/>
                  </a:cxn>
                  <a:cxn ang="0">
                    <a:pos x="1032" y="179"/>
                  </a:cxn>
                  <a:cxn ang="0">
                    <a:pos x="178" y="1034"/>
                  </a:cxn>
                  <a:cxn ang="0">
                    <a:pos x="0" y="855"/>
                  </a:cxn>
                </a:cxnLst>
                <a:rect l="0" t="0" r="r" b="b"/>
                <a:pathLst>
                  <a:path w="1032" h="1034">
                    <a:moveTo>
                      <a:pt x="0" y="855"/>
                    </a:moveTo>
                    <a:lnTo>
                      <a:pt x="854" y="0"/>
                    </a:lnTo>
                    <a:lnTo>
                      <a:pt x="1032" y="179"/>
                    </a:lnTo>
                    <a:lnTo>
                      <a:pt x="178" y="1034"/>
                    </a:lnTo>
                    <a:lnTo>
                      <a:pt x="0" y="855"/>
                    </a:lnTo>
                    <a:close/>
                  </a:path>
                </a:pathLst>
              </a:custGeom>
              <a:solidFill>
                <a:schemeClr val="accent1"/>
              </a:soli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C9B8C7CA-5525-4CB8-BC4B-31663AAB3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0" y="1858963"/>
                <a:ext cx="1949450" cy="1949450"/>
              </a:xfrm>
              <a:custGeom>
                <a:avLst/>
                <a:gdLst/>
                <a:ahLst/>
                <a:cxnLst>
                  <a:cxn ang="0">
                    <a:pos x="10899" y="10020"/>
                  </a:cxn>
                  <a:cxn ang="0">
                    <a:pos x="11425" y="9264"/>
                  </a:cxn>
                  <a:cxn ang="0">
                    <a:pos x="11824" y="8454"/>
                  </a:cxn>
                  <a:cxn ang="0">
                    <a:pos x="12097" y="7604"/>
                  </a:cxn>
                  <a:cxn ang="0">
                    <a:pos x="12244" y="6730"/>
                  </a:cxn>
                  <a:cxn ang="0">
                    <a:pos x="12266" y="5845"/>
                  </a:cxn>
                  <a:cxn ang="0">
                    <a:pos x="12160" y="4965"/>
                  </a:cxn>
                  <a:cxn ang="0">
                    <a:pos x="11930" y="4105"/>
                  </a:cxn>
                  <a:cxn ang="0">
                    <a:pos x="11572" y="3281"/>
                  </a:cxn>
                  <a:cxn ang="0">
                    <a:pos x="11089" y="2505"/>
                  </a:cxn>
                  <a:cxn ang="0">
                    <a:pos x="10479" y="1795"/>
                  </a:cxn>
                  <a:cxn ang="0">
                    <a:pos x="9768" y="1185"/>
                  </a:cxn>
                  <a:cxn ang="0">
                    <a:pos x="8994" y="701"/>
                  </a:cxn>
                  <a:cxn ang="0">
                    <a:pos x="8169" y="343"/>
                  </a:cxn>
                  <a:cxn ang="0">
                    <a:pos x="7311" y="112"/>
                  </a:cxn>
                  <a:cxn ang="0">
                    <a:pos x="6432" y="7"/>
                  </a:cxn>
                  <a:cxn ang="0">
                    <a:pos x="5547" y="27"/>
                  </a:cxn>
                  <a:cxn ang="0">
                    <a:pos x="4672" y="176"/>
                  </a:cxn>
                  <a:cxn ang="0">
                    <a:pos x="3824" y="448"/>
                  </a:cxn>
                  <a:cxn ang="0">
                    <a:pos x="3014" y="849"/>
                  </a:cxn>
                  <a:cxn ang="0">
                    <a:pos x="2259" y="1374"/>
                  </a:cxn>
                  <a:cxn ang="0">
                    <a:pos x="1577" y="2023"/>
                  </a:cxn>
                  <a:cxn ang="0">
                    <a:pos x="1009" y="2757"/>
                  </a:cxn>
                  <a:cxn ang="0">
                    <a:pos x="567" y="3550"/>
                  </a:cxn>
                  <a:cxn ang="0">
                    <a:pos x="252" y="4388"/>
                  </a:cxn>
                  <a:cxn ang="0">
                    <a:pos x="63" y="5257"/>
                  </a:cxn>
                  <a:cxn ang="0">
                    <a:pos x="0" y="6140"/>
                  </a:cxn>
                  <a:cxn ang="0">
                    <a:pos x="63" y="7023"/>
                  </a:cxn>
                  <a:cxn ang="0">
                    <a:pos x="252" y="7890"/>
                  </a:cxn>
                  <a:cxn ang="0">
                    <a:pos x="567" y="8729"/>
                  </a:cxn>
                  <a:cxn ang="0">
                    <a:pos x="1009" y="9523"/>
                  </a:cxn>
                  <a:cxn ang="0">
                    <a:pos x="1577" y="10257"/>
                  </a:cxn>
                  <a:cxn ang="0">
                    <a:pos x="2259" y="10906"/>
                  </a:cxn>
                  <a:cxn ang="0">
                    <a:pos x="3014" y="11431"/>
                  </a:cxn>
                  <a:cxn ang="0">
                    <a:pos x="3824" y="11831"/>
                  </a:cxn>
                  <a:cxn ang="0">
                    <a:pos x="4672" y="12104"/>
                  </a:cxn>
                  <a:cxn ang="0">
                    <a:pos x="5547" y="12251"/>
                  </a:cxn>
                  <a:cxn ang="0">
                    <a:pos x="6432" y="12273"/>
                  </a:cxn>
                  <a:cxn ang="0">
                    <a:pos x="7311" y="12167"/>
                  </a:cxn>
                  <a:cxn ang="0">
                    <a:pos x="8169" y="11937"/>
                  </a:cxn>
                  <a:cxn ang="0">
                    <a:pos x="8994" y="11579"/>
                  </a:cxn>
                  <a:cxn ang="0">
                    <a:pos x="9768" y="11095"/>
                  </a:cxn>
                  <a:cxn ang="0">
                    <a:pos x="10479" y="10485"/>
                  </a:cxn>
                </a:cxnLst>
                <a:rect l="0" t="0" r="r" b="b"/>
                <a:pathLst>
                  <a:path w="12273" h="12280">
                    <a:moveTo>
                      <a:pt x="10479" y="10485"/>
                    </a:moveTo>
                    <a:lnTo>
                      <a:pt x="10696" y="10257"/>
                    </a:lnTo>
                    <a:lnTo>
                      <a:pt x="10899" y="10020"/>
                    </a:lnTo>
                    <a:lnTo>
                      <a:pt x="11089" y="9774"/>
                    </a:lnTo>
                    <a:lnTo>
                      <a:pt x="11264" y="9523"/>
                    </a:lnTo>
                    <a:lnTo>
                      <a:pt x="11425" y="9264"/>
                    </a:lnTo>
                    <a:lnTo>
                      <a:pt x="11572" y="8999"/>
                    </a:lnTo>
                    <a:lnTo>
                      <a:pt x="11705" y="8729"/>
                    </a:lnTo>
                    <a:lnTo>
                      <a:pt x="11824" y="8454"/>
                    </a:lnTo>
                    <a:lnTo>
                      <a:pt x="11930" y="8174"/>
                    </a:lnTo>
                    <a:lnTo>
                      <a:pt x="12021" y="7890"/>
                    </a:lnTo>
                    <a:lnTo>
                      <a:pt x="12097" y="7604"/>
                    </a:lnTo>
                    <a:lnTo>
                      <a:pt x="12160" y="7315"/>
                    </a:lnTo>
                    <a:lnTo>
                      <a:pt x="12210" y="7023"/>
                    </a:lnTo>
                    <a:lnTo>
                      <a:pt x="12244" y="6730"/>
                    </a:lnTo>
                    <a:lnTo>
                      <a:pt x="12266" y="6435"/>
                    </a:lnTo>
                    <a:lnTo>
                      <a:pt x="12273" y="6140"/>
                    </a:lnTo>
                    <a:lnTo>
                      <a:pt x="12266" y="5845"/>
                    </a:lnTo>
                    <a:lnTo>
                      <a:pt x="12244" y="5550"/>
                    </a:lnTo>
                    <a:lnTo>
                      <a:pt x="12210" y="5257"/>
                    </a:lnTo>
                    <a:lnTo>
                      <a:pt x="12160" y="4965"/>
                    </a:lnTo>
                    <a:lnTo>
                      <a:pt x="12097" y="4675"/>
                    </a:lnTo>
                    <a:lnTo>
                      <a:pt x="12021" y="4388"/>
                    </a:lnTo>
                    <a:lnTo>
                      <a:pt x="11930" y="4105"/>
                    </a:lnTo>
                    <a:lnTo>
                      <a:pt x="11824" y="3826"/>
                    </a:lnTo>
                    <a:lnTo>
                      <a:pt x="11705" y="3550"/>
                    </a:lnTo>
                    <a:lnTo>
                      <a:pt x="11572" y="3281"/>
                    </a:lnTo>
                    <a:lnTo>
                      <a:pt x="11425" y="3016"/>
                    </a:lnTo>
                    <a:lnTo>
                      <a:pt x="11264" y="2757"/>
                    </a:lnTo>
                    <a:lnTo>
                      <a:pt x="11089" y="2505"/>
                    </a:lnTo>
                    <a:lnTo>
                      <a:pt x="10899" y="2260"/>
                    </a:lnTo>
                    <a:lnTo>
                      <a:pt x="10696" y="2023"/>
                    </a:lnTo>
                    <a:lnTo>
                      <a:pt x="10479" y="1795"/>
                    </a:lnTo>
                    <a:lnTo>
                      <a:pt x="10251" y="1578"/>
                    </a:lnTo>
                    <a:lnTo>
                      <a:pt x="10014" y="1374"/>
                    </a:lnTo>
                    <a:lnTo>
                      <a:pt x="9768" y="1185"/>
                    </a:lnTo>
                    <a:lnTo>
                      <a:pt x="9517" y="1010"/>
                    </a:lnTo>
                    <a:lnTo>
                      <a:pt x="9259" y="849"/>
                    </a:lnTo>
                    <a:lnTo>
                      <a:pt x="8994" y="701"/>
                    </a:lnTo>
                    <a:lnTo>
                      <a:pt x="8724" y="567"/>
                    </a:lnTo>
                    <a:lnTo>
                      <a:pt x="8449" y="448"/>
                    </a:lnTo>
                    <a:lnTo>
                      <a:pt x="8169" y="343"/>
                    </a:lnTo>
                    <a:lnTo>
                      <a:pt x="7886" y="252"/>
                    </a:lnTo>
                    <a:lnTo>
                      <a:pt x="7599" y="176"/>
                    </a:lnTo>
                    <a:lnTo>
                      <a:pt x="7311" y="112"/>
                    </a:lnTo>
                    <a:lnTo>
                      <a:pt x="7019" y="63"/>
                    </a:lnTo>
                    <a:lnTo>
                      <a:pt x="6726" y="27"/>
                    </a:lnTo>
                    <a:lnTo>
                      <a:pt x="6432" y="7"/>
                    </a:lnTo>
                    <a:lnTo>
                      <a:pt x="6136" y="0"/>
                    </a:lnTo>
                    <a:lnTo>
                      <a:pt x="5841" y="7"/>
                    </a:lnTo>
                    <a:lnTo>
                      <a:pt x="5547" y="27"/>
                    </a:lnTo>
                    <a:lnTo>
                      <a:pt x="5254" y="63"/>
                    </a:lnTo>
                    <a:lnTo>
                      <a:pt x="4962" y="112"/>
                    </a:lnTo>
                    <a:lnTo>
                      <a:pt x="4672" y="176"/>
                    </a:lnTo>
                    <a:lnTo>
                      <a:pt x="4386" y="252"/>
                    </a:lnTo>
                    <a:lnTo>
                      <a:pt x="4103" y="343"/>
                    </a:lnTo>
                    <a:lnTo>
                      <a:pt x="3824" y="448"/>
                    </a:lnTo>
                    <a:lnTo>
                      <a:pt x="3548" y="567"/>
                    </a:lnTo>
                    <a:lnTo>
                      <a:pt x="3279" y="701"/>
                    </a:lnTo>
                    <a:lnTo>
                      <a:pt x="3014" y="849"/>
                    </a:lnTo>
                    <a:lnTo>
                      <a:pt x="2755" y="1010"/>
                    </a:lnTo>
                    <a:lnTo>
                      <a:pt x="2503" y="1185"/>
                    </a:lnTo>
                    <a:lnTo>
                      <a:pt x="2259" y="1374"/>
                    </a:lnTo>
                    <a:lnTo>
                      <a:pt x="2022" y="1578"/>
                    </a:lnTo>
                    <a:lnTo>
                      <a:pt x="1794" y="1795"/>
                    </a:lnTo>
                    <a:lnTo>
                      <a:pt x="1577" y="2023"/>
                    </a:lnTo>
                    <a:lnTo>
                      <a:pt x="1374" y="2260"/>
                    </a:lnTo>
                    <a:lnTo>
                      <a:pt x="1184" y="2505"/>
                    </a:lnTo>
                    <a:lnTo>
                      <a:pt x="1009" y="2757"/>
                    </a:lnTo>
                    <a:lnTo>
                      <a:pt x="848" y="3016"/>
                    </a:lnTo>
                    <a:lnTo>
                      <a:pt x="701" y="3281"/>
                    </a:lnTo>
                    <a:lnTo>
                      <a:pt x="567" y="3550"/>
                    </a:lnTo>
                    <a:lnTo>
                      <a:pt x="448" y="3826"/>
                    </a:lnTo>
                    <a:lnTo>
                      <a:pt x="343" y="4105"/>
                    </a:lnTo>
                    <a:lnTo>
                      <a:pt x="252" y="4388"/>
                    </a:lnTo>
                    <a:lnTo>
                      <a:pt x="175" y="4675"/>
                    </a:lnTo>
                    <a:lnTo>
                      <a:pt x="112" y="4965"/>
                    </a:lnTo>
                    <a:lnTo>
                      <a:pt x="63" y="5257"/>
                    </a:lnTo>
                    <a:lnTo>
                      <a:pt x="27" y="5550"/>
                    </a:lnTo>
                    <a:lnTo>
                      <a:pt x="7" y="5845"/>
                    </a:lnTo>
                    <a:lnTo>
                      <a:pt x="0" y="6140"/>
                    </a:lnTo>
                    <a:lnTo>
                      <a:pt x="7" y="6435"/>
                    </a:lnTo>
                    <a:lnTo>
                      <a:pt x="27" y="6730"/>
                    </a:lnTo>
                    <a:lnTo>
                      <a:pt x="63" y="7023"/>
                    </a:lnTo>
                    <a:lnTo>
                      <a:pt x="112" y="7315"/>
                    </a:lnTo>
                    <a:lnTo>
                      <a:pt x="175" y="7604"/>
                    </a:lnTo>
                    <a:lnTo>
                      <a:pt x="252" y="7890"/>
                    </a:lnTo>
                    <a:lnTo>
                      <a:pt x="343" y="8174"/>
                    </a:lnTo>
                    <a:lnTo>
                      <a:pt x="448" y="8454"/>
                    </a:lnTo>
                    <a:lnTo>
                      <a:pt x="567" y="8729"/>
                    </a:lnTo>
                    <a:lnTo>
                      <a:pt x="701" y="8999"/>
                    </a:lnTo>
                    <a:lnTo>
                      <a:pt x="848" y="9264"/>
                    </a:lnTo>
                    <a:lnTo>
                      <a:pt x="1009" y="9523"/>
                    </a:lnTo>
                    <a:lnTo>
                      <a:pt x="1184" y="9774"/>
                    </a:lnTo>
                    <a:lnTo>
                      <a:pt x="1374" y="10020"/>
                    </a:lnTo>
                    <a:lnTo>
                      <a:pt x="1577" y="10257"/>
                    </a:lnTo>
                    <a:lnTo>
                      <a:pt x="1794" y="10485"/>
                    </a:lnTo>
                    <a:lnTo>
                      <a:pt x="2022" y="10702"/>
                    </a:lnTo>
                    <a:lnTo>
                      <a:pt x="2259" y="10906"/>
                    </a:lnTo>
                    <a:lnTo>
                      <a:pt x="2503" y="11095"/>
                    </a:lnTo>
                    <a:lnTo>
                      <a:pt x="2755" y="11270"/>
                    </a:lnTo>
                    <a:lnTo>
                      <a:pt x="3014" y="11431"/>
                    </a:lnTo>
                    <a:lnTo>
                      <a:pt x="3279" y="11579"/>
                    </a:lnTo>
                    <a:lnTo>
                      <a:pt x="3548" y="11712"/>
                    </a:lnTo>
                    <a:lnTo>
                      <a:pt x="3824" y="11831"/>
                    </a:lnTo>
                    <a:lnTo>
                      <a:pt x="4103" y="11937"/>
                    </a:lnTo>
                    <a:lnTo>
                      <a:pt x="4386" y="12028"/>
                    </a:lnTo>
                    <a:lnTo>
                      <a:pt x="4672" y="12104"/>
                    </a:lnTo>
                    <a:lnTo>
                      <a:pt x="4962" y="12167"/>
                    </a:lnTo>
                    <a:lnTo>
                      <a:pt x="5254" y="12217"/>
                    </a:lnTo>
                    <a:lnTo>
                      <a:pt x="5547" y="12251"/>
                    </a:lnTo>
                    <a:lnTo>
                      <a:pt x="5841" y="12273"/>
                    </a:lnTo>
                    <a:lnTo>
                      <a:pt x="6136" y="12280"/>
                    </a:lnTo>
                    <a:lnTo>
                      <a:pt x="6432" y="12273"/>
                    </a:lnTo>
                    <a:lnTo>
                      <a:pt x="6726" y="12251"/>
                    </a:lnTo>
                    <a:lnTo>
                      <a:pt x="7019" y="12217"/>
                    </a:lnTo>
                    <a:lnTo>
                      <a:pt x="7311" y="12167"/>
                    </a:lnTo>
                    <a:lnTo>
                      <a:pt x="7599" y="12104"/>
                    </a:lnTo>
                    <a:lnTo>
                      <a:pt x="7886" y="12028"/>
                    </a:lnTo>
                    <a:lnTo>
                      <a:pt x="8169" y="11937"/>
                    </a:lnTo>
                    <a:lnTo>
                      <a:pt x="8449" y="11831"/>
                    </a:lnTo>
                    <a:lnTo>
                      <a:pt x="8724" y="11712"/>
                    </a:lnTo>
                    <a:lnTo>
                      <a:pt x="8994" y="11579"/>
                    </a:lnTo>
                    <a:lnTo>
                      <a:pt x="9259" y="11431"/>
                    </a:lnTo>
                    <a:lnTo>
                      <a:pt x="9517" y="11270"/>
                    </a:lnTo>
                    <a:lnTo>
                      <a:pt x="9768" y="11095"/>
                    </a:lnTo>
                    <a:lnTo>
                      <a:pt x="10014" y="10906"/>
                    </a:lnTo>
                    <a:lnTo>
                      <a:pt x="10251" y="10702"/>
                    </a:lnTo>
                    <a:lnTo>
                      <a:pt x="10479" y="10485"/>
                    </a:lnTo>
                  </a:path>
                </a:pathLst>
              </a:custGeom>
              <a:solidFill>
                <a:srgbClr val="FFFFFF"/>
              </a:solidFill>
              <a:ln w="38100" cap="flat" cmpd="sng" algn="ctr">
                <a:solidFill>
                  <a:srgbClr val="A6A6A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98ABDB5B-B35A-4149-8A45-A32024883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8225" y="2008188"/>
                <a:ext cx="1651000" cy="1652587"/>
              </a:xfrm>
              <a:custGeom>
                <a:avLst/>
                <a:gdLst/>
                <a:ahLst/>
                <a:cxnLst>
                  <a:cxn ang="0">
                    <a:pos x="9237" y="8491"/>
                  </a:cxn>
                  <a:cxn ang="0">
                    <a:pos x="9682" y="7851"/>
                  </a:cxn>
                  <a:cxn ang="0">
                    <a:pos x="10021" y="7164"/>
                  </a:cxn>
                  <a:cxn ang="0">
                    <a:pos x="10252" y="6445"/>
                  </a:cxn>
                  <a:cxn ang="0">
                    <a:pos x="10376" y="5704"/>
                  </a:cxn>
                  <a:cxn ang="0">
                    <a:pos x="10395" y="4954"/>
                  </a:cxn>
                  <a:cxn ang="0">
                    <a:pos x="10305" y="4209"/>
                  </a:cxn>
                  <a:cxn ang="0">
                    <a:pos x="10109" y="3479"/>
                  </a:cxn>
                  <a:cxn ang="0">
                    <a:pos x="9807" y="2781"/>
                  </a:cxn>
                  <a:cxn ang="0">
                    <a:pos x="9397" y="2124"/>
                  </a:cxn>
                  <a:cxn ang="0">
                    <a:pos x="8880" y="1521"/>
                  </a:cxn>
                  <a:cxn ang="0">
                    <a:pos x="8279" y="1005"/>
                  </a:cxn>
                  <a:cxn ang="0">
                    <a:pos x="7622" y="595"/>
                  </a:cxn>
                  <a:cxn ang="0">
                    <a:pos x="6923" y="292"/>
                  </a:cxn>
                  <a:cxn ang="0">
                    <a:pos x="6195" y="95"/>
                  </a:cxn>
                  <a:cxn ang="0">
                    <a:pos x="5450" y="7"/>
                  </a:cxn>
                  <a:cxn ang="0">
                    <a:pos x="4701" y="24"/>
                  </a:cxn>
                  <a:cxn ang="0">
                    <a:pos x="3960" y="149"/>
                  </a:cxn>
                  <a:cxn ang="0">
                    <a:pos x="3240" y="381"/>
                  </a:cxn>
                  <a:cxn ang="0">
                    <a:pos x="2555" y="720"/>
                  </a:cxn>
                  <a:cxn ang="0">
                    <a:pos x="1915" y="1165"/>
                  </a:cxn>
                  <a:cxn ang="0">
                    <a:pos x="1336" y="1716"/>
                  </a:cxn>
                  <a:cxn ang="0">
                    <a:pos x="855" y="2337"/>
                  </a:cxn>
                  <a:cxn ang="0">
                    <a:pos x="481" y="3010"/>
                  </a:cxn>
                  <a:cxn ang="0">
                    <a:pos x="214" y="3720"/>
                  </a:cxn>
                  <a:cxn ang="0">
                    <a:pos x="54" y="4455"/>
                  </a:cxn>
                  <a:cxn ang="0">
                    <a:pos x="0" y="5204"/>
                  </a:cxn>
                  <a:cxn ang="0">
                    <a:pos x="54" y="5952"/>
                  </a:cxn>
                  <a:cxn ang="0">
                    <a:pos x="214" y="6687"/>
                  </a:cxn>
                  <a:cxn ang="0">
                    <a:pos x="481" y="7398"/>
                  </a:cxn>
                  <a:cxn ang="0">
                    <a:pos x="855" y="8070"/>
                  </a:cxn>
                  <a:cxn ang="0">
                    <a:pos x="1336" y="8692"/>
                  </a:cxn>
                  <a:cxn ang="0">
                    <a:pos x="1915" y="9243"/>
                  </a:cxn>
                  <a:cxn ang="0">
                    <a:pos x="2555" y="9688"/>
                  </a:cxn>
                  <a:cxn ang="0">
                    <a:pos x="3240" y="10027"/>
                  </a:cxn>
                  <a:cxn ang="0">
                    <a:pos x="3960" y="10258"/>
                  </a:cxn>
                  <a:cxn ang="0">
                    <a:pos x="4701" y="10383"/>
                  </a:cxn>
                  <a:cxn ang="0">
                    <a:pos x="5450" y="10401"/>
                  </a:cxn>
                  <a:cxn ang="0">
                    <a:pos x="6195" y="10312"/>
                  </a:cxn>
                  <a:cxn ang="0">
                    <a:pos x="6923" y="10116"/>
                  </a:cxn>
                  <a:cxn ang="0">
                    <a:pos x="7622" y="9813"/>
                  </a:cxn>
                  <a:cxn ang="0">
                    <a:pos x="8279" y="9403"/>
                  </a:cxn>
                  <a:cxn ang="0">
                    <a:pos x="8880" y="8886"/>
                  </a:cxn>
                </a:cxnLst>
                <a:rect l="0" t="0" r="r" b="b"/>
                <a:pathLst>
                  <a:path w="10400" h="10407">
                    <a:moveTo>
                      <a:pt x="8880" y="8886"/>
                    </a:moveTo>
                    <a:lnTo>
                      <a:pt x="9064" y="8692"/>
                    </a:lnTo>
                    <a:lnTo>
                      <a:pt x="9237" y="8491"/>
                    </a:lnTo>
                    <a:lnTo>
                      <a:pt x="9397" y="8284"/>
                    </a:lnTo>
                    <a:lnTo>
                      <a:pt x="9545" y="8070"/>
                    </a:lnTo>
                    <a:lnTo>
                      <a:pt x="9682" y="7851"/>
                    </a:lnTo>
                    <a:lnTo>
                      <a:pt x="9807" y="7627"/>
                    </a:lnTo>
                    <a:lnTo>
                      <a:pt x="9919" y="7398"/>
                    </a:lnTo>
                    <a:lnTo>
                      <a:pt x="10021" y="7164"/>
                    </a:lnTo>
                    <a:lnTo>
                      <a:pt x="10109" y="6927"/>
                    </a:lnTo>
                    <a:lnTo>
                      <a:pt x="10186" y="6687"/>
                    </a:lnTo>
                    <a:lnTo>
                      <a:pt x="10252" y="6445"/>
                    </a:lnTo>
                    <a:lnTo>
                      <a:pt x="10305" y="6199"/>
                    </a:lnTo>
                    <a:lnTo>
                      <a:pt x="10347" y="5952"/>
                    </a:lnTo>
                    <a:lnTo>
                      <a:pt x="10376" y="5704"/>
                    </a:lnTo>
                    <a:lnTo>
                      <a:pt x="10395" y="5454"/>
                    </a:lnTo>
                    <a:lnTo>
                      <a:pt x="10400" y="5204"/>
                    </a:lnTo>
                    <a:lnTo>
                      <a:pt x="10395" y="4954"/>
                    </a:lnTo>
                    <a:lnTo>
                      <a:pt x="10376" y="4704"/>
                    </a:lnTo>
                    <a:lnTo>
                      <a:pt x="10347" y="4455"/>
                    </a:lnTo>
                    <a:lnTo>
                      <a:pt x="10305" y="4209"/>
                    </a:lnTo>
                    <a:lnTo>
                      <a:pt x="10252" y="3963"/>
                    </a:lnTo>
                    <a:lnTo>
                      <a:pt x="10186" y="3720"/>
                    </a:lnTo>
                    <a:lnTo>
                      <a:pt x="10109" y="3479"/>
                    </a:lnTo>
                    <a:lnTo>
                      <a:pt x="10021" y="3243"/>
                    </a:lnTo>
                    <a:lnTo>
                      <a:pt x="9919" y="3010"/>
                    </a:lnTo>
                    <a:lnTo>
                      <a:pt x="9807" y="2781"/>
                    </a:lnTo>
                    <a:lnTo>
                      <a:pt x="9682" y="2557"/>
                    </a:lnTo>
                    <a:lnTo>
                      <a:pt x="9545" y="2337"/>
                    </a:lnTo>
                    <a:lnTo>
                      <a:pt x="9397" y="2124"/>
                    </a:lnTo>
                    <a:lnTo>
                      <a:pt x="9237" y="1916"/>
                    </a:lnTo>
                    <a:lnTo>
                      <a:pt x="9064" y="1716"/>
                    </a:lnTo>
                    <a:lnTo>
                      <a:pt x="8880" y="1521"/>
                    </a:lnTo>
                    <a:lnTo>
                      <a:pt x="8686" y="1337"/>
                    </a:lnTo>
                    <a:lnTo>
                      <a:pt x="8485" y="1165"/>
                    </a:lnTo>
                    <a:lnTo>
                      <a:pt x="8279" y="1005"/>
                    </a:lnTo>
                    <a:lnTo>
                      <a:pt x="8065" y="856"/>
                    </a:lnTo>
                    <a:lnTo>
                      <a:pt x="7846" y="720"/>
                    </a:lnTo>
                    <a:lnTo>
                      <a:pt x="7622" y="595"/>
                    </a:lnTo>
                    <a:lnTo>
                      <a:pt x="7393" y="482"/>
                    </a:lnTo>
                    <a:lnTo>
                      <a:pt x="7160" y="381"/>
                    </a:lnTo>
                    <a:lnTo>
                      <a:pt x="6923" y="292"/>
                    </a:lnTo>
                    <a:lnTo>
                      <a:pt x="6683" y="214"/>
                    </a:lnTo>
                    <a:lnTo>
                      <a:pt x="6441" y="149"/>
                    </a:lnTo>
                    <a:lnTo>
                      <a:pt x="6195" y="95"/>
                    </a:lnTo>
                    <a:lnTo>
                      <a:pt x="5948" y="54"/>
                    </a:lnTo>
                    <a:lnTo>
                      <a:pt x="5700" y="24"/>
                    </a:lnTo>
                    <a:lnTo>
                      <a:pt x="5450" y="7"/>
                    </a:lnTo>
                    <a:lnTo>
                      <a:pt x="5200" y="0"/>
                    </a:lnTo>
                    <a:lnTo>
                      <a:pt x="4951" y="7"/>
                    </a:lnTo>
                    <a:lnTo>
                      <a:pt x="4701" y="24"/>
                    </a:lnTo>
                    <a:lnTo>
                      <a:pt x="4452" y="54"/>
                    </a:lnTo>
                    <a:lnTo>
                      <a:pt x="4206" y="95"/>
                    </a:lnTo>
                    <a:lnTo>
                      <a:pt x="3960" y="149"/>
                    </a:lnTo>
                    <a:lnTo>
                      <a:pt x="3717" y="214"/>
                    </a:lnTo>
                    <a:lnTo>
                      <a:pt x="3477" y="292"/>
                    </a:lnTo>
                    <a:lnTo>
                      <a:pt x="3240" y="381"/>
                    </a:lnTo>
                    <a:lnTo>
                      <a:pt x="3008" y="482"/>
                    </a:lnTo>
                    <a:lnTo>
                      <a:pt x="2778" y="595"/>
                    </a:lnTo>
                    <a:lnTo>
                      <a:pt x="2555" y="720"/>
                    </a:lnTo>
                    <a:lnTo>
                      <a:pt x="2335" y="856"/>
                    </a:lnTo>
                    <a:lnTo>
                      <a:pt x="2122" y="1005"/>
                    </a:lnTo>
                    <a:lnTo>
                      <a:pt x="1915" y="1165"/>
                    </a:lnTo>
                    <a:lnTo>
                      <a:pt x="1714" y="1337"/>
                    </a:lnTo>
                    <a:lnTo>
                      <a:pt x="1520" y="1521"/>
                    </a:lnTo>
                    <a:lnTo>
                      <a:pt x="1336" y="1716"/>
                    </a:lnTo>
                    <a:lnTo>
                      <a:pt x="1164" y="1916"/>
                    </a:lnTo>
                    <a:lnTo>
                      <a:pt x="1004" y="2124"/>
                    </a:lnTo>
                    <a:lnTo>
                      <a:pt x="855" y="2337"/>
                    </a:lnTo>
                    <a:lnTo>
                      <a:pt x="719" y="2557"/>
                    </a:lnTo>
                    <a:lnTo>
                      <a:pt x="594" y="2781"/>
                    </a:lnTo>
                    <a:lnTo>
                      <a:pt x="481" y="3010"/>
                    </a:lnTo>
                    <a:lnTo>
                      <a:pt x="380" y="3243"/>
                    </a:lnTo>
                    <a:lnTo>
                      <a:pt x="292" y="3479"/>
                    </a:lnTo>
                    <a:lnTo>
                      <a:pt x="214" y="3720"/>
                    </a:lnTo>
                    <a:lnTo>
                      <a:pt x="149" y="3963"/>
                    </a:lnTo>
                    <a:lnTo>
                      <a:pt x="95" y="4209"/>
                    </a:lnTo>
                    <a:lnTo>
                      <a:pt x="54" y="4455"/>
                    </a:lnTo>
                    <a:lnTo>
                      <a:pt x="23" y="4704"/>
                    </a:lnTo>
                    <a:lnTo>
                      <a:pt x="6" y="4954"/>
                    </a:lnTo>
                    <a:lnTo>
                      <a:pt x="0" y="5204"/>
                    </a:lnTo>
                    <a:lnTo>
                      <a:pt x="6" y="5454"/>
                    </a:lnTo>
                    <a:lnTo>
                      <a:pt x="23" y="5704"/>
                    </a:lnTo>
                    <a:lnTo>
                      <a:pt x="54" y="5952"/>
                    </a:lnTo>
                    <a:lnTo>
                      <a:pt x="95" y="6199"/>
                    </a:lnTo>
                    <a:lnTo>
                      <a:pt x="149" y="6445"/>
                    </a:lnTo>
                    <a:lnTo>
                      <a:pt x="214" y="6687"/>
                    </a:lnTo>
                    <a:lnTo>
                      <a:pt x="292" y="6927"/>
                    </a:lnTo>
                    <a:lnTo>
                      <a:pt x="380" y="7164"/>
                    </a:lnTo>
                    <a:lnTo>
                      <a:pt x="481" y="7398"/>
                    </a:lnTo>
                    <a:lnTo>
                      <a:pt x="594" y="7627"/>
                    </a:lnTo>
                    <a:lnTo>
                      <a:pt x="719" y="7851"/>
                    </a:lnTo>
                    <a:lnTo>
                      <a:pt x="855" y="8070"/>
                    </a:lnTo>
                    <a:lnTo>
                      <a:pt x="1004" y="8284"/>
                    </a:lnTo>
                    <a:lnTo>
                      <a:pt x="1164" y="8491"/>
                    </a:lnTo>
                    <a:lnTo>
                      <a:pt x="1336" y="8692"/>
                    </a:lnTo>
                    <a:lnTo>
                      <a:pt x="1520" y="8886"/>
                    </a:lnTo>
                    <a:lnTo>
                      <a:pt x="1714" y="9070"/>
                    </a:lnTo>
                    <a:lnTo>
                      <a:pt x="1915" y="9243"/>
                    </a:lnTo>
                    <a:lnTo>
                      <a:pt x="2122" y="9403"/>
                    </a:lnTo>
                    <a:lnTo>
                      <a:pt x="2335" y="9551"/>
                    </a:lnTo>
                    <a:lnTo>
                      <a:pt x="2555" y="9688"/>
                    </a:lnTo>
                    <a:lnTo>
                      <a:pt x="2778" y="9813"/>
                    </a:lnTo>
                    <a:lnTo>
                      <a:pt x="3008" y="9925"/>
                    </a:lnTo>
                    <a:lnTo>
                      <a:pt x="3240" y="10027"/>
                    </a:lnTo>
                    <a:lnTo>
                      <a:pt x="3477" y="10116"/>
                    </a:lnTo>
                    <a:lnTo>
                      <a:pt x="3717" y="10192"/>
                    </a:lnTo>
                    <a:lnTo>
                      <a:pt x="3960" y="10258"/>
                    </a:lnTo>
                    <a:lnTo>
                      <a:pt x="4206" y="10312"/>
                    </a:lnTo>
                    <a:lnTo>
                      <a:pt x="4452" y="10354"/>
                    </a:lnTo>
                    <a:lnTo>
                      <a:pt x="4701" y="10383"/>
                    </a:lnTo>
                    <a:lnTo>
                      <a:pt x="4951" y="10401"/>
                    </a:lnTo>
                    <a:lnTo>
                      <a:pt x="5200" y="10407"/>
                    </a:lnTo>
                    <a:lnTo>
                      <a:pt x="5450" y="10401"/>
                    </a:lnTo>
                    <a:lnTo>
                      <a:pt x="5700" y="10383"/>
                    </a:lnTo>
                    <a:lnTo>
                      <a:pt x="5948" y="10354"/>
                    </a:lnTo>
                    <a:lnTo>
                      <a:pt x="6195" y="10312"/>
                    </a:lnTo>
                    <a:lnTo>
                      <a:pt x="6441" y="10258"/>
                    </a:lnTo>
                    <a:lnTo>
                      <a:pt x="6683" y="10192"/>
                    </a:lnTo>
                    <a:lnTo>
                      <a:pt x="6923" y="10116"/>
                    </a:lnTo>
                    <a:lnTo>
                      <a:pt x="7160" y="10027"/>
                    </a:lnTo>
                    <a:lnTo>
                      <a:pt x="7393" y="9925"/>
                    </a:lnTo>
                    <a:lnTo>
                      <a:pt x="7622" y="9813"/>
                    </a:lnTo>
                    <a:lnTo>
                      <a:pt x="7846" y="9688"/>
                    </a:lnTo>
                    <a:lnTo>
                      <a:pt x="8065" y="9551"/>
                    </a:lnTo>
                    <a:lnTo>
                      <a:pt x="8279" y="9403"/>
                    </a:lnTo>
                    <a:lnTo>
                      <a:pt x="8485" y="9243"/>
                    </a:lnTo>
                    <a:lnTo>
                      <a:pt x="8686" y="9070"/>
                    </a:lnTo>
                    <a:lnTo>
                      <a:pt x="8880" y="8886"/>
                    </a:lnTo>
                  </a:path>
                </a:pathLst>
              </a:custGeom>
              <a:gradFill flip="none" rotWithShape="1">
                <a:gsLst>
                  <a:gs pos="0">
                    <a:srgbClr val="FFFFFF"/>
                  </a:gs>
                  <a:gs pos="50000">
                    <a:srgbClr val="FFFFFF"/>
                  </a:gs>
                  <a:gs pos="100000">
                    <a:srgbClr val="FFFFFF">
                      <a:lumMod val="85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ar-SA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6" name="Freeform 196">
              <a:extLst>
                <a:ext uri="{FF2B5EF4-FFF2-40B4-BE49-F238E27FC236}">
                  <a16:creationId xmlns:a16="http://schemas.microsoft.com/office/drawing/2014/main" id="{B249CDB4-81E4-4A72-9AC5-7B3548E32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106" y="2830864"/>
              <a:ext cx="1424708" cy="926056"/>
            </a:xfrm>
            <a:custGeom>
              <a:avLst/>
              <a:gdLst>
                <a:gd name="T0" fmla="*/ 242 w 319"/>
                <a:gd name="T1" fmla="*/ 58 h 207"/>
                <a:gd name="T2" fmla="*/ 229 w 319"/>
                <a:gd name="T3" fmla="*/ 59 h 207"/>
                <a:gd name="T4" fmla="*/ 218 w 319"/>
                <a:gd name="T5" fmla="*/ 35 h 207"/>
                <a:gd name="T6" fmla="*/ 199 w 319"/>
                <a:gd name="T7" fmla="*/ 16 h 207"/>
                <a:gd name="T8" fmla="*/ 175 w 319"/>
                <a:gd name="T9" fmla="*/ 4 h 207"/>
                <a:gd name="T10" fmla="*/ 148 w 319"/>
                <a:gd name="T11" fmla="*/ 0 h 207"/>
                <a:gd name="T12" fmla="*/ 140 w 319"/>
                <a:gd name="T13" fmla="*/ 0 h 207"/>
                <a:gd name="T14" fmla="*/ 124 w 319"/>
                <a:gd name="T15" fmla="*/ 4 h 207"/>
                <a:gd name="T16" fmla="*/ 108 w 319"/>
                <a:gd name="T17" fmla="*/ 10 h 207"/>
                <a:gd name="T18" fmla="*/ 95 w 319"/>
                <a:gd name="T19" fmla="*/ 18 h 207"/>
                <a:gd name="T20" fmla="*/ 83 w 319"/>
                <a:gd name="T21" fmla="*/ 30 h 207"/>
                <a:gd name="T22" fmla="*/ 74 w 319"/>
                <a:gd name="T23" fmla="*/ 43 h 207"/>
                <a:gd name="T24" fmla="*/ 68 w 319"/>
                <a:gd name="T25" fmla="*/ 58 h 207"/>
                <a:gd name="T26" fmla="*/ 64 w 319"/>
                <a:gd name="T27" fmla="*/ 74 h 207"/>
                <a:gd name="T28" fmla="*/ 64 w 319"/>
                <a:gd name="T29" fmla="*/ 83 h 207"/>
                <a:gd name="T30" fmla="*/ 65 w 319"/>
                <a:gd name="T31" fmla="*/ 95 h 207"/>
                <a:gd name="T32" fmla="*/ 57 w 319"/>
                <a:gd name="T33" fmla="*/ 94 h 207"/>
                <a:gd name="T34" fmla="*/ 36 w 319"/>
                <a:gd name="T35" fmla="*/ 99 h 207"/>
                <a:gd name="T36" fmla="*/ 17 w 319"/>
                <a:gd name="T37" fmla="*/ 111 h 207"/>
                <a:gd name="T38" fmla="*/ 5 w 319"/>
                <a:gd name="T39" fmla="*/ 128 h 207"/>
                <a:gd name="T40" fmla="*/ 0 w 319"/>
                <a:gd name="T41" fmla="*/ 151 h 207"/>
                <a:gd name="T42" fmla="*/ 1 w 319"/>
                <a:gd name="T43" fmla="*/ 162 h 207"/>
                <a:gd name="T44" fmla="*/ 10 w 319"/>
                <a:gd name="T45" fmla="*/ 182 h 207"/>
                <a:gd name="T46" fmla="*/ 25 w 319"/>
                <a:gd name="T47" fmla="*/ 197 h 207"/>
                <a:gd name="T48" fmla="*/ 46 w 319"/>
                <a:gd name="T49" fmla="*/ 206 h 207"/>
                <a:gd name="T50" fmla="*/ 137 w 319"/>
                <a:gd name="T51" fmla="*/ 207 h 207"/>
                <a:gd name="T52" fmla="*/ 104 w 319"/>
                <a:gd name="T53" fmla="*/ 147 h 207"/>
                <a:gd name="T54" fmla="*/ 216 w 319"/>
                <a:gd name="T55" fmla="*/ 147 h 207"/>
                <a:gd name="T56" fmla="*/ 181 w 319"/>
                <a:gd name="T57" fmla="*/ 207 h 207"/>
                <a:gd name="T58" fmla="*/ 242 w 319"/>
                <a:gd name="T59" fmla="*/ 207 h 207"/>
                <a:gd name="T60" fmla="*/ 258 w 319"/>
                <a:gd name="T61" fmla="*/ 206 h 207"/>
                <a:gd name="T62" fmla="*/ 272 w 319"/>
                <a:gd name="T63" fmla="*/ 201 h 207"/>
                <a:gd name="T64" fmla="*/ 285 w 319"/>
                <a:gd name="T65" fmla="*/ 194 h 207"/>
                <a:gd name="T66" fmla="*/ 296 w 319"/>
                <a:gd name="T67" fmla="*/ 185 h 207"/>
                <a:gd name="T68" fmla="*/ 306 w 319"/>
                <a:gd name="T69" fmla="*/ 174 h 207"/>
                <a:gd name="T70" fmla="*/ 313 w 319"/>
                <a:gd name="T71" fmla="*/ 161 h 207"/>
                <a:gd name="T72" fmla="*/ 317 w 319"/>
                <a:gd name="T73" fmla="*/ 148 h 207"/>
                <a:gd name="T74" fmla="*/ 319 w 319"/>
                <a:gd name="T75" fmla="*/ 132 h 207"/>
                <a:gd name="T76" fmla="*/ 318 w 319"/>
                <a:gd name="T77" fmla="*/ 125 h 207"/>
                <a:gd name="T78" fmla="*/ 315 w 319"/>
                <a:gd name="T79" fmla="*/ 111 h 207"/>
                <a:gd name="T80" fmla="*/ 310 w 319"/>
                <a:gd name="T81" fmla="*/ 97 h 207"/>
                <a:gd name="T82" fmla="*/ 301 w 319"/>
                <a:gd name="T83" fmla="*/ 85 h 207"/>
                <a:gd name="T84" fmla="*/ 291 w 319"/>
                <a:gd name="T85" fmla="*/ 74 h 207"/>
                <a:gd name="T86" fmla="*/ 279 w 319"/>
                <a:gd name="T87" fmla="*/ 67 h 207"/>
                <a:gd name="T88" fmla="*/ 265 w 319"/>
                <a:gd name="T89" fmla="*/ 61 h 207"/>
                <a:gd name="T90" fmla="*/ 250 w 319"/>
                <a:gd name="T91" fmla="*/ 58 h 207"/>
                <a:gd name="T92" fmla="*/ 242 w 319"/>
                <a:gd name="T93" fmla="*/ 5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9" h="207">
                  <a:moveTo>
                    <a:pt x="242" y="58"/>
                  </a:moveTo>
                  <a:lnTo>
                    <a:pt x="242" y="58"/>
                  </a:lnTo>
                  <a:lnTo>
                    <a:pt x="229" y="59"/>
                  </a:lnTo>
                  <a:lnTo>
                    <a:pt x="229" y="59"/>
                  </a:lnTo>
                  <a:lnTo>
                    <a:pt x="225" y="46"/>
                  </a:lnTo>
                  <a:lnTo>
                    <a:pt x="218" y="35"/>
                  </a:lnTo>
                  <a:lnTo>
                    <a:pt x="209" y="25"/>
                  </a:lnTo>
                  <a:lnTo>
                    <a:pt x="199" y="16"/>
                  </a:lnTo>
                  <a:lnTo>
                    <a:pt x="188" y="9"/>
                  </a:lnTo>
                  <a:lnTo>
                    <a:pt x="175" y="4"/>
                  </a:lnTo>
                  <a:lnTo>
                    <a:pt x="163" y="1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1" y="2"/>
                  </a:lnTo>
                  <a:lnTo>
                    <a:pt x="124" y="4"/>
                  </a:lnTo>
                  <a:lnTo>
                    <a:pt x="115" y="6"/>
                  </a:lnTo>
                  <a:lnTo>
                    <a:pt x="108" y="10"/>
                  </a:lnTo>
                  <a:lnTo>
                    <a:pt x="101" y="14"/>
                  </a:lnTo>
                  <a:lnTo>
                    <a:pt x="95" y="18"/>
                  </a:lnTo>
                  <a:lnTo>
                    <a:pt x="88" y="24"/>
                  </a:lnTo>
                  <a:lnTo>
                    <a:pt x="83" y="30"/>
                  </a:lnTo>
                  <a:lnTo>
                    <a:pt x="78" y="36"/>
                  </a:lnTo>
                  <a:lnTo>
                    <a:pt x="74" y="43"/>
                  </a:lnTo>
                  <a:lnTo>
                    <a:pt x="70" y="51"/>
                  </a:lnTo>
                  <a:lnTo>
                    <a:pt x="68" y="58"/>
                  </a:lnTo>
                  <a:lnTo>
                    <a:pt x="66" y="66"/>
                  </a:lnTo>
                  <a:lnTo>
                    <a:pt x="64" y="74"/>
                  </a:lnTo>
                  <a:lnTo>
                    <a:pt x="64" y="83"/>
                  </a:lnTo>
                  <a:lnTo>
                    <a:pt x="64" y="83"/>
                  </a:lnTo>
                  <a:lnTo>
                    <a:pt x="65" y="95"/>
                  </a:lnTo>
                  <a:lnTo>
                    <a:pt x="65" y="95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46" y="95"/>
                  </a:lnTo>
                  <a:lnTo>
                    <a:pt x="36" y="99"/>
                  </a:lnTo>
                  <a:lnTo>
                    <a:pt x="25" y="104"/>
                  </a:lnTo>
                  <a:lnTo>
                    <a:pt x="17" y="111"/>
                  </a:lnTo>
                  <a:lnTo>
                    <a:pt x="10" y="119"/>
                  </a:lnTo>
                  <a:lnTo>
                    <a:pt x="5" y="128"/>
                  </a:lnTo>
                  <a:lnTo>
                    <a:pt x="1" y="139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" y="162"/>
                  </a:lnTo>
                  <a:lnTo>
                    <a:pt x="5" y="173"/>
                  </a:lnTo>
                  <a:lnTo>
                    <a:pt x="10" y="182"/>
                  </a:lnTo>
                  <a:lnTo>
                    <a:pt x="17" y="190"/>
                  </a:lnTo>
                  <a:lnTo>
                    <a:pt x="25" y="197"/>
                  </a:lnTo>
                  <a:lnTo>
                    <a:pt x="36" y="203"/>
                  </a:lnTo>
                  <a:lnTo>
                    <a:pt x="46" y="206"/>
                  </a:lnTo>
                  <a:lnTo>
                    <a:pt x="57" y="207"/>
                  </a:lnTo>
                  <a:lnTo>
                    <a:pt x="137" y="207"/>
                  </a:lnTo>
                  <a:lnTo>
                    <a:pt x="137" y="147"/>
                  </a:lnTo>
                  <a:lnTo>
                    <a:pt x="104" y="147"/>
                  </a:lnTo>
                  <a:lnTo>
                    <a:pt x="160" y="73"/>
                  </a:lnTo>
                  <a:lnTo>
                    <a:pt x="216" y="147"/>
                  </a:lnTo>
                  <a:lnTo>
                    <a:pt x="181" y="147"/>
                  </a:lnTo>
                  <a:lnTo>
                    <a:pt x="181" y="207"/>
                  </a:lnTo>
                  <a:lnTo>
                    <a:pt x="242" y="207"/>
                  </a:lnTo>
                  <a:lnTo>
                    <a:pt x="242" y="207"/>
                  </a:lnTo>
                  <a:lnTo>
                    <a:pt x="250" y="207"/>
                  </a:lnTo>
                  <a:lnTo>
                    <a:pt x="258" y="206"/>
                  </a:lnTo>
                  <a:lnTo>
                    <a:pt x="265" y="204"/>
                  </a:lnTo>
                  <a:lnTo>
                    <a:pt x="272" y="201"/>
                  </a:lnTo>
                  <a:lnTo>
                    <a:pt x="279" y="197"/>
                  </a:lnTo>
                  <a:lnTo>
                    <a:pt x="285" y="194"/>
                  </a:lnTo>
                  <a:lnTo>
                    <a:pt x="291" y="190"/>
                  </a:lnTo>
                  <a:lnTo>
                    <a:pt x="296" y="185"/>
                  </a:lnTo>
                  <a:lnTo>
                    <a:pt x="301" y="180"/>
                  </a:lnTo>
                  <a:lnTo>
                    <a:pt x="306" y="174"/>
                  </a:lnTo>
                  <a:lnTo>
                    <a:pt x="310" y="167"/>
                  </a:lnTo>
                  <a:lnTo>
                    <a:pt x="313" y="161"/>
                  </a:lnTo>
                  <a:lnTo>
                    <a:pt x="315" y="154"/>
                  </a:lnTo>
                  <a:lnTo>
                    <a:pt x="317" y="148"/>
                  </a:lnTo>
                  <a:lnTo>
                    <a:pt x="318" y="139"/>
                  </a:lnTo>
                  <a:lnTo>
                    <a:pt x="319" y="132"/>
                  </a:lnTo>
                  <a:lnTo>
                    <a:pt x="319" y="132"/>
                  </a:lnTo>
                  <a:lnTo>
                    <a:pt x="318" y="125"/>
                  </a:lnTo>
                  <a:lnTo>
                    <a:pt x="317" y="118"/>
                  </a:lnTo>
                  <a:lnTo>
                    <a:pt x="315" y="111"/>
                  </a:lnTo>
                  <a:lnTo>
                    <a:pt x="313" y="103"/>
                  </a:lnTo>
                  <a:lnTo>
                    <a:pt x="310" y="97"/>
                  </a:lnTo>
                  <a:lnTo>
                    <a:pt x="306" y="91"/>
                  </a:lnTo>
                  <a:lnTo>
                    <a:pt x="301" y="85"/>
                  </a:lnTo>
                  <a:lnTo>
                    <a:pt x="296" y="79"/>
                  </a:lnTo>
                  <a:lnTo>
                    <a:pt x="291" y="74"/>
                  </a:lnTo>
                  <a:lnTo>
                    <a:pt x="285" y="70"/>
                  </a:lnTo>
                  <a:lnTo>
                    <a:pt x="279" y="67"/>
                  </a:lnTo>
                  <a:lnTo>
                    <a:pt x="272" y="64"/>
                  </a:lnTo>
                  <a:lnTo>
                    <a:pt x="265" y="61"/>
                  </a:lnTo>
                  <a:lnTo>
                    <a:pt x="258" y="59"/>
                  </a:lnTo>
                  <a:lnTo>
                    <a:pt x="250" y="58"/>
                  </a:lnTo>
                  <a:lnTo>
                    <a:pt x="242" y="58"/>
                  </a:lnTo>
                  <a:lnTo>
                    <a:pt x="242" y="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1B28AE8-9468-44EA-A952-0AF75D7681A1}"/>
              </a:ext>
            </a:extLst>
          </p:cNvPr>
          <p:cNvGrpSpPr/>
          <p:nvPr/>
        </p:nvGrpSpPr>
        <p:grpSpPr>
          <a:xfrm>
            <a:off x="5086080" y="159479"/>
            <a:ext cx="4178899" cy="822718"/>
            <a:chOff x="6149133" y="1595446"/>
            <a:chExt cx="4178899" cy="822718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67CBE3-3A63-4790-AFA1-7EE78FC9CB3D}"/>
                </a:ext>
              </a:extLst>
            </p:cNvPr>
            <p:cNvGrpSpPr/>
            <p:nvPr/>
          </p:nvGrpSpPr>
          <p:grpSpPr>
            <a:xfrm>
              <a:off x="6149133" y="1595446"/>
              <a:ext cx="822720" cy="822718"/>
              <a:chOff x="5663488" y="1758240"/>
              <a:chExt cx="1874676" cy="1874672"/>
            </a:xfrm>
          </p:grpSpPr>
          <p:sp>
            <p:nvSpPr>
              <p:cNvPr id="18" name="圆角矩形 7">
                <a:extLst>
                  <a:ext uri="{FF2B5EF4-FFF2-40B4-BE49-F238E27FC236}">
                    <a16:creationId xmlns:a16="http://schemas.microsoft.com/office/drawing/2014/main" id="{197E5451-40F0-4CB9-A3E3-024A6E4095B1}"/>
                  </a:ext>
                </a:extLst>
              </p:cNvPr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A7122B4D-2C76-4F04-B76E-3FB8804932BE}"/>
                  </a:ext>
                </a:extLst>
              </p:cNvPr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1"/>
              </a:solidFill>
              <a:ln w="76200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圆角矩形 7">
                <a:extLst>
                  <a:ext uri="{FF2B5EF4-FFF2-40B4-BE49-F238E27FC236}">
                    <a16:creationId xmlns:a16="http://schemas.microsoft.com/office/drawing/2014/main" id="{A3B9D51B-0147-4CA9-A27B-3230E1122E6B}"/>
                  </a:ext>
                </a:extLst>
              </p:cNvPr>
              <p:cNvSpPr/>
              <p:nvPr/>
            </p:nvSpPr>
            <p:spPr>
              <a:xfrm>
                <a:off x="6324138" y="2362293"/>
                <a:ext cx="553376" cy="666567"/>
              </a:xfrm>
              <a:custGeom>
                <a:avLst/>
                <a:gdLst>
                  <a:gd name="T0" fmla="*/ 212 w 212"/>
                  <a:gd name="T1" fmla="*/ 160 h 256"/>
                  <a:gd name="T2" fmla="*/ 210 w 212"/>
                  <a:gd name="T3" fmla="*/ 171 h 256"/>
                  <a:gd name="T4" fmla="*/ 203 w 212"/>
                  <a:gd name="T5" fmla="*/ 180 h 256"/>
                  <a:gd name="T6" fmla="*/ 208 w 212"/>
                  <a:gd name="T7" fmla="*/ 188 h 256"/>
                  <a:gd name="T8" fmla="*/ 209 w 212"/>
                  <a:gd name="T9" fmla="*/ 200 h 256"/>
                  <a:gd name="T10" fmla="*/ 205 w 212"/>
                  <a:gd name="T11" fmla="*/ 212 h 256"/>
                  <a:gd name="T12" fmla="*/ 200 w 212"/>
                  <a:gd name="T13" fmla="*/ 218 h 256"/>
                  <a:gd name="T14" fmla="*/ 193 w 212"/>
                  <a:gd name="T15" fmla="*/ 222 h 256"/>
                  <a:gd name="T16" fmla="*/ 194 w 212"/>
                  <a:gd name="T17" fmla="*/ 235 h 256"/>
                  <a:gd name="T18" fmla="*/ 186 w 212"/>
                  <a:gd name="T19" fmla="*/ 245 h 256"/>
                  <a:gd name="T20" fmla="*/ 176 w 212"/>
                  <a:gd name="T21" fmla="*/ 251 h 256"/>
                  <a:gd name="T22" fmla="*/ 169 w 212"/>
                  <a:gd name="T23" fmla="*/ 254 h 256"/>
                  <a:gd name="T24" fmla="*/ 131 w 212"/>
                  <a:gd name="T25" fmla="*/ 256 h 256"/>
                  <a:gd name="T26" fmla="*/ 91 w 212"/>
                  <a:gd name="T27" fmla="*/ 254 h 256"/>
                  <a:gd name="T28" fmla="*/ 60 w 212"/>
                  <a:gd name="T29" fmla="*/ 247 h 256"/>
                  <a:gd name="T30" fmla="*/ 55 w 212"/>
                  <a:gd name="T31" fmla="*/ 245 h 256"/>
                  <a:gd name="T32" fmla="*/ 50 w 212"/>
                  <a:gd name="T33" fmla="*/ 242 h 256"/>
                  <a:gd name="T34" fmla="*/ 46 w 212"/>
                  <a:gd name="T35" fmla="*/ 239 h 256"/>
                  <a:gd name="T36" fmla="*/ 42 w 212"/>
                  <a:gd name="T37" fmla="*/ 234 h 256"/>
                  <a:gd name="T38" fmla="*/ 0 w 212"/>
                  <a:gd name="T39" fmla="*/ 230 h 256"/>
                  <a:gd name="T40" fmla="*/ 0 w 212"/>
                  <a:gd name="T41" fmla="*/ 136 h 256"/>
                  <a:gd name="T42" fmla="*/ 15 w 212"/>
                  <a:gd name="T43" fmla="*/ 136 h 256"/>
                  <a:gd name="T44" fmla="*/ 30 w 212"/>
                  <a:gd name="T45" fmla="*/ 136 h 256"/>
                  <a:gd name="T46" fmla="*/ 37 w 212"/>
                  <a:gd name="T47" fmla="*/ 131 h 256"/>
                  <a:gd name="T48" fmla="*/ 41 w 212"/>
                  <a:gd name="T49" fmla="*/ 127 h 256"/>
                  <a:gd name="T50" fmla="*/ 43 w 212"/>
                  <a:gd name="T51" fmla="*/ 116 h 256"/>
                  <a:gd name="T52" fmla="*/ 46 w 212"/>
                  <a:gd name="T53" fmla="*/ 104 h 256"/>
                  <a:gd name="T54" fmla="*/ 50 w 212"/>
                  <a:gd name="T55" fmla="*/ 95 h 256"/>
                  <a:gd name="T56" fmla="*/ 56 w 212"/>
                  <a:gd name="T57" fmla="*/ 84 h 256"/>
                  <a:gd name="T58" fmla="*/ 73 w 212"/>
                  <a:gd name="T59" fmla="*/ 68 h 256"/>
                  <a:gd name="T60" fmla="*/ 89 w 212"/>
                  <a:gd name="T61" fmla="*/ 18 h 256"/>
                  <a:gd name="T62" fmla="*/ 89 w 212"/>
                  <a:gd name="T63" fmla="*/ 2 h 256"/>
                  <a:gd name="T64" fmla="*/ 97 w 212"/>
                  <a:gd name="T65" fmla="*/ 0 h 256"/>
                  <a:gd name="T66" fmla="*/ 117 w 212"/>
                  <a:gd name="T67" fmla="*/ 18 h 256"/>
                  <a:gd name="T68" fmla="*/ 121 w 212"/>
                  <a:gd name="T69" fmla="*/ 39 h 256"/>
                  <a:gd name="T70" fmla="*/ 114 w 212"/>
                  <a:gd name="T71" fmla="*/ 59 h 256"/>
                  <a:gd name="T72" fmla="*/ 109 w 212"/>
                  <a:gd name="T73" fmla="*/ 89 h 256"/>
                  <a:gd name="T74" fmla="*/ 113 w 212"/>
                  <a:gd name="T75" fmla="*/ 100 h 256"/>
                  <a:gd name="T76" fmla="*/ 122 w 212"/>
                  <a:gd name="T77" fmla="*/ 107 h 256"/>
                  <a:gd name="T78" fmla="*/ 126 w 212"/>
                  <a:gd name="T79" fmla="*/ 107 h 256"/>
                  <a:gd name="T80" fmla="*/ 131 w 212"/>
                  <a:gd name="T81" fmla="*/ 107 h 256"/>
                  <a:gd name="T82" fmla="*/ 136 w 212"/>
                  <a:gd name="T83" fmla="*/ 107 h 256"/>
                  <a:gd name="T84" fmla="*/ 141 w 212"/>
                  <a:gd name="T85" fmla="*/ 106 h 256"/>
                  <a:gd name="T86" fmla="*/ 152 w 212"/>
                  <a:gd name="T87" fmla="*/ 103 h 256"/>
                  <a:gd name="T88" fmla="*/ 164 w 212"/>
                  <a:gd name="T89" fmla="*/ 99 h 256"/>
                  <a:gd name="T90" fmla="*/ 188 w 212"/>
                  <a:gd name="T91" fmla="*/ 98 h 256"/>
                  <a:gd name="T92" fmla="*/ 198 w 212"/>
                  <a:gd name="T93" fmla="*/ 101 h 256"/>
                  <a:gd name="T94" fmla="*/ 205 w 212"/>
                  <a:gd name="T95" fmla="*/ 106 h 256"/>
                  <a:gd name="T96" fmla="*/ 206 w 212"/>
                  <a:gd name="T97" fmla="*/ 109 h 256"/>
                  <a:gd name="T98" fmla="*/ 207 w 212"/>
                  <a:gd name="T99" fmla="*/ 112 h 256"/>
                  <a:gd name="T100" fmla="*/ 208 w 212"/>
                  <a:gd name="T101" fmla="*/ 115 h 256"/>
                  <a:gd name="T102" fmla="*/ 208 w 212"/>
                  <a:gd name="T103" fmla="*/ 118 h 256"/>
                  <a:gd name="T104" fmla="*/ 208 w 212"/>
                  <a:gd name="T105" fmla="*/ 123 h 256"/>
                  <a:gd name="T106" fmla="*/ 203 w 212"/>
                  <a:gd name="T107" fmla="*/ 136 h 256"/>
                  <a:gd name="T108" fmla="*/ 205 w 212"/>
                  <a:gd name="T109" fmla="*/ 139 h 256"/>
                  <a:gd name="T110" fmla="*/ 207 w 212"/>
                  <a:gd name="T111" fmla="*/ 141 h 256"/>
                  <a:gd name="T112" fmla="*/ 209 w 212"/>
                  <a:gd name="T113" fmla="*/ 144 h 256"/>
                  <a:gd name="T114" fmla="*/ 210 w 212"/>
                  <a:gd name="T115" fmla="*/ 147 h 256"/>
                  <a:gd name="T116" fmla="*/ 211 w 212"/>
                  <a:gd name="T117" fmla="*/ 150 h 256"/>
                  <a:gd name="T118" fmla="*/ 212 w 212"/>
                  <a:gd name="T119" fmla="*/ 155 h 256"/>
                  <a:gd name="T120" fmla="*/ 212 w 212"/>
                  <a:gd name="T121" fmla="*/ 16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2" h="256">
                    <a:moveTo>
                      <a:pt x="212" y="160"/>
                    </a:moveTo>
                    <a:cubicBezTo>
                      <a:pt x="212" y="165"/>
                      <a:pt x="211" y="169"/>
                      <a:pt x="210" y="171"/>
                    </a:cubicBezTo>
                    <a:cubicBezTo>
                      <a:pt x="209" y="174"/>
                      <a:pt x="206" y="177"/>
                      <a:pt x="203" y="180"/>
                    </a:cubicBezTo>
                    <a:cubicBezTo>
                      <a:pt x="205" y="182"/>
                      <a:pt x="207" y="185"/>
                      <a:pt x="208" y="188"/>
                    </a:cubicBezTo>
                    <a:cubicBezTo>
                      <a:pt x="208" y="191"/>
                      <a:pt x="209" y="195"/>
                      <a:pt x="209" y="200"/>
                    </a:cubicBezTo>
                    <a:cubicBezTo>
                      <a:pt x="208" y="205"/>
                      <a:pt x="207" y="209"/>
                      <a:pt x="205" y="212"/>
                    </a:cubicBezTo>
                    <a:cubicBezTo>
                      <a:pt x="203" y="215"/>
                      <a:pt x="201" y="217"/>
                      <a:pt x="200" y="218"/>
                    </a:cubicBezTo>
                    <a:cubicBezTo>
                      <a:pt x="199" y="219"/>
                      <a:pt x="196" y="220"/>
                      <a:pt x="193" y="222"/>
                    </a:cubicBezTo>
                    <a:cubicBezTo>
                      <a:pt x="195" y="227"/>
                      <a:pt x="195" y="231"/>
                      <a:pt x="194" y="235"/>
                    </a:cubicBezTo>
                    <a:cubicBezTo>
                      <a:pt x="192" y="239"/>
                      <a:pt x="190" y="242"/>
                      <a:pt x="186" y="245"/>
                    </a:cubicBezTo>
                    <a:cubicBezTo>
                      <a:pt x="183" y="248"/>
                      <a:pt x="180" y="250"/>
                      <a:pt x="176" y="251"/>
                    </a:cubicBezTo>
                    <a:cubicBezTo>
                      <a:pt x="173" y="253"/>
                      <a:pt x="171" y="254"/>
                      <a:pt x="169" y="254"/>
                    </a:cubicBezTo>
                    <a:cubicBezTo>
                      <a:pt x="157" y="255"/>
                      <a:pt x="144" y="256"/>
                      <a:pt x="131" y="256"/>
                    </a:cubicBezTo>
                    <a:cubicBezTo>
                      <a:pt x="118" y="256"/>
                      <a:pt x="104" y="256"/>
                      <a:pt x="91" y="254"/>
                    </a:cubicBezTo>
                    <a:cubicBezTo>
                      <a:pt x="77" y="253"/>
                      <a:pt x="67" y="250"/>
                      <a:pt x="60" y="247"/>
                    </a:cubicBezTo>
                    <a:cubicBezTo>
                      <a:pt x="60" y="247"/>
                      <a:pt x="58" y="246"/>
                      <a:pt x="55" y="245"/>
                    </a:cubicBezTo>
                    <a:cubicBezTo>
                      <a:pt x="53" y="243"/>
                      <a:pt x="51" y="243"/>
                      <a:pt x="50" y="242"/>
                    </a:cubicBezTo>
                    <a:cubicBezTo>
                      <a:pt x="49" y="241"/>
                      <a:pt x="47" y="240"/>
                      <a:pt x="46" y="239"/>
                    </a:cubicBezTo>
                    <a:cubicBezTo>
                      <a:pt x="44" y="237"/>
                      <a:pt x="43" y="236"/>
                      <a:pt x="42" y="234"/>
                    </a:cubicBezTo>
                    <a:cubicBezTo>
                      <a:pt x="37" y="231"/>
                      <a:pt x="24" y="230"/>
                      <a:pt x="0" y="230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5" y="136"/>
                      <a:pt x="10" y="136"/>
                      <a:pt x="15" y="136"/>
                    </a:cubicBezTo>
                    <a:cubicBezTo>
                      <a:pt x="21" y="136"/>
                      <a:pt x="26" y="136"/>
                      <a:pt x="30" y="136"/>
                    </a:cubicBezTo>
                    <a:cubicBezTo>
                      <a:pt x="35" y="135"/>
                      <a:pt x="37" y="134"/>
                      <a:pt x="37" y="131"/>
                    </a:cubicBezTo>
                    <a:cubicBezTo>
                      <a:pt x="38" y="130"/>
                      <a:pt x="40" y="128"/>
                      <a:pt x="41" y="127"/>
                    </a:cubicBezTo>
                    <a:cubicBezTo>
                      <a:pt x="41" y="126"/>
                      <a:pt x="42" y="122"/>
                      <a:pt x="43" y="116"/>
                    </a:cubicBezTo>
                    <a:cubicBezTo>
                      <a:pt x="45" y="111"/>
                      <a:pt x="46" y="107"/>
                      <a:pt x="46" y="104"/>
                    </a:cubicBezTo>
                    <a:cubicBezTo>
                      <a:pt x="47" y="102"/>
                      <a:pt x="48" y="99"/>
                      <a:pt x="50" y="95"/>
                    </a:cubicBezTo>
                    <a:cubicBezTo>
                      <a:pt x="52" y="91"/>
                      <a:pt x="54" y="87"/>
                      <a:pt x="56" y="84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84" y="48"/>
                      <a:pt x="89" y="32"/>
                      <a:pt x="89" y="18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90" y="1"/>
                      <a:pt x="92" y="0"/>
                      <a:pt x="97" y="0"/>
                    </a:cubicBezTo>
                    <a:cubicBezTo>
                      <a:pt x="107" y="0"/>
                      <a:pt x="114" y="6"/>
                      <a:pt x="117" y="18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0" y="49"/>
                      <a:pt x="118" y="56"/>
                      <a:pt x="114" y="59"/>
                    </a:cubicBezTo>
                    <a:cubicBezTo>
                      <a:pt x="112" y="75"/>
                      <a:pt x="111" y="85"/>
                      <a:pt x="109" y="89"/>
                    </a:cubicBezTo>
                    <a:cubicBezTo>
                      <a:pt x="108" y="93"/>
                      <a:pt x="110" y="97"/>
                      <a:pt x="113" y="100"/>
                    </a:cubicBezTo>
                    <a:cubicBezTo>
                      <a:pt x="116" y="104"/>
                      <a:pt x="119" y="106"/>
                      <a:pt x="122" y="107"/>
                    </a:cubicBezTo>
                    <a:cubicBezTo>
                      <a:pt x="124" y="107"/>
                      <a:pt x="126" y="107"/>
                      <a:pt x="126" y="107"/>
                    </a:cubicBezTo>
                    <a:cubicBezTo>
                      <a:pt x="127" y="107"/>
                      <a:pt x="129" y="107"/>
                      <a:pt x="131" y="107"/>
                    </a:cubicBezTo>
                    <a:cubicBezTo>
                      <a:pt x="133" y="107"/>
                      <a:pt x="134" y="107"/>
                      <a:pt x="136" y="107"/>
                    </a:cubicBezTo>
                    <a:cubicBezTo>
                      <a:pt x="138" y="107"/>
                      <a:pt x="139" y="106"/>
                      <a:pt x="141" y="106"/>
                    </a:cubicBezTo>
                    <a:cubicBezTo>
                      <a:pt x="143" y="105"/>
                      <a:pt x="147" y="104"/>
                      <a:pt x="152" y="103"/>
                    </a:cubicBezTo>
                    <a:cubicBezTo>
                      <a:pt x="158" y="101"/>
                      <a:pt x="162" y="100"/>
                      <a:pt x="164" y="99"/>
                    </a:cubicBezTo>
                    <a:cubicBezTo>
                      <a:pt x="173" y="97"/>
                      <a:pt x="181" y="97"/>
                      <a:pt x="188" y="98"/>
                    </a:cubicBezTo>
                    <a:cubicBezTo>
                      <a:pt x="191" y="99"/>
                      <a:pt x="195" y="100"/>
                      <a:pt x="198" y="101"/>
                    </a:cubicBezTo>
                    <a:cubicBezTo>
                      <a:pt x="202" y="103"/>
                      <a:pt x="204" y="104"/>
                      <a:pt x="205" y="106"/>
                    </a:cubicBezTo>
                    <a:cubicBezTo>
                      <a:pt x="205" y="106"/>
                      <a:pt x="205" y="107"/>
                      <a:pt x="206" y="109"/>
                    </a:cubicBezTo>
                    <a:cubicBezTo>
                      <a:pt x="207" y="111"/>
                      <a:pt x="207" y="112"/>
                      <a:pt x="207" y="112"/>
                    </a:cubicBezTo>
                    <a:cubicBezTo>
                      <a:pt x="207" y="112"/>
                      <a:pt x="207" y="113"/>
                      <a:pt x="208" y="115"/>
                    </a:cubicBezTo>
                    <a:cubicBezTo>
                      <a:pt x="208" y="116"/>
                      <a:pt x="209" y="118"/>
                      <a:pt x="208" y="118"/>
                    </a:cubicBezTo>
                    <a:cubicBezTo>
                      <a:pt x="208" y="119"/>
                      <a:pt x="208" y="120"/>
                      <a:pt x="208" y="123"/>
                    </a:cubicBezTo>
                    <a:cubicBezTo>
                      <a:pt x="208" y="125"/>
                      <a:pt x="206" y="129"/>
                      <a:pt x="203" y="136"/>
                    </a:cubicBezTo>
                    <a:cubicBezTo>
                      <a:pt x="203" y="136"/>
                      <a:pt x="204" y="137"/>
                      <a:pt x="205" y="139"/>
                    </a:cubicBezTo>
                    <a:cubicBezTo>
                      <a:pt x="206" y="140"/>
                      <a:pt x="207" y="141"/>
                      <a:pt x="207" y="141"/>
                    </a:cubicBezTo>
                    <a:cubicBezTo>
                      <a:pt x="207" y="142"/>
                      <a:pt x="208" y="143"/>
                      <a:pt x="209" y="144"/>
                    </a:cubicBezTo>
                    <a:cubicBezTo>
                      <a:pt x="209" y="145"/>
                      <a:pt x="210" y="146"/>
                      <a:pt x="210" y="147"/>
                    </a:cubicBezTo>
                    <a:cubicBezTo>
                      <a:pt x="210" y="148"/>
                      <a:pt x="211" y="149"/>
                      <a:pt x="211" y="150"/>
                    </a:cubicBezTo>
                    <a:cubicBezTo>
                      <a:pt x="211" y="152"/>
                      <a:pt x="212" y="153"/>
                      <a:pt x="212" y="155"/>
                    </a:cubicBezTo>
                    <a:cubicBezTo>
                      <a:pt x="212" y="156"/>
                      <a:pt x="212" y="158"/>
                      <a:pt x="212" y="1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88D71C6-231C-4504-B621-9E7FC67F7BFE}"/>
                </a:ext>
              </a:extLst>
            </p:cNvPr>
            <p:cNvSpPr/>
            <p:nvPr/>
          </p:nvSpPr>
          <p:spPr>
            <a:xfrm>
              <a:off x="7120641" y="1991380"/>
              <a:ext cx="3207391" cy="345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377">
                <a:lnSpc>
                  <a:spcPct val="13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944C8F1-C101-497A-975D-61859F350350}"/>
                </a:ext>
              </a:extLst>
            </p:cNvPr>
            <p:cNvSpPr/>
            <p:nvPr/>
          </p:nvSpPr>
          <p:spPr>
            <a:xfrm>
              <a:off x="7089722" y="1767614"/>
              <a:ext cx="3215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defTabSz="914377"/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Simulating Delay</a:t>
              </a:r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A6A7E2-7846-45BE-B86B-9FD3E55008C5}"/>
              </a:ext>
            </a:extLst>
          </p:cNvPr>
          <p:cNvGrpSpPr/>
          <p:nvPr/>
        </p:nvGrpSpPr>
        <p:grpSpPr>
          <a:xfrm>
            <a:off x="5021701" y="2474294"/>
            <a:ext cx="4271868" cy="1160791"/>
            <a:chOff x="6149133" y="3000549"/>
            <a:chExt cx="4271868" cy="1160791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14A7AF7-9E57-4E8D-837D-66780F1FD57D}"/>
                </a:ext>
              </a:extLst>
            </p:cNvPr>
            <p:cNvGrpSpPr/>
            <p:nvPr/>
          </p:nvGrpSpPr>
          <p:grpSpPr>
            <a:xfrm>
              <a:off x="6149133" y="3000549"/>
              <a:ext cx="1600256" cy="1160791"/>
              <a:chOff x="6621202" y="2075543"/>
              <a:chExt cx="2314726" cy="1679052"/>
            </a:xfrm>
          </p:grpSpPr>
          <p:sp>
            <p:nvSpPr>
              <p:cNvPr id="25" name="矩形 3">
                <a:extLst>
                  <a:ext uri="{FF2B5EF4-FFF2-40B4-BE49-F238E27FC236}">
                    <a16:creationId xmlns:a16="http://schemas.microsoft.com/office/drawing/2014/main" id="{A22DC5CF-4A6C-48F1-B03C-3891C54428E5}"/>
                  </a:ext>
                </a:extLst>
              </p:cNvPr>
              <p:cNvSpPr/>
              <p:nvPr/>
            </p:nvSpPr>
            <p:spPr>
              <a:xfrm rot="2100000">
                <a:off x="6944687" y="2585422"/>
                <a:ext cx="1991241" cy="1169173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5736813"/>
                  <a:gd name="connsiteY0" fmla="*/ 2316313 h 2316335"/>
                  <a:gd name="connsiteX1" fmla="*/ 299952 w 5736813"/>
                  <a:gd name="connsiteY1" fmla="*/ 23225 h 2316335"/>
                  <a:gd name="connsiteX2" fmla="*/ 5736813 w 5736813"/>
                  <a:gd name="connsiteY2" fmla="*/ 0 h 2316335"/>
                  <a:gd name="connsiteX3" fmla="*/ 5736813 w 5736813"/>
                  <a:gd name="connsiteY3" fmla="*/ 2316335 h 2316335"/>
                  <a:gd name="connsiteX4" fmla="*/ 1 w 5736813"/>
                  <a:gd name="connsiteY4" fmla="*/ 2316313 h 231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813" h="2316335">
                    <a:moveTo>
                      <a:pt x="1" y="2316313"/>
                    </a:moveTo>
                    <a:lnTo>
                      <a:pt x="299952" y="23225"/>
                    </a:lnTo>
                    <a:lnTo>
                      <a:pt x="5736813" y="0"/>
                    </a:lnTo>
                    <a:lnTo>
                      <a:pt x="5736813" y="2316335"/>
                    </a:lnTo>
                    <a:lnTo>
                      <a:pt x="1" y="2316313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000000">
                      <a:alpha val="30000"/>
                    </a:srgbClr>
                  </a:gs>
                </a:gsLst>
                <a:lin ang="18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C6901F79-0ABC-47B4-AF99-F824451C0A2A}"/>
                  </a:ext>
                </a:extLst>
              </p:cNvPr>
              <p:cNvGrpSpPr/>
              <p:nvPr/>
            </p:nvGrpSpPr>
            <p:grpSpPr>
              <a:xfrm>
                <a:off x="6621202" y="2075543"/>
                <a:ext cx="1190041" cy="1190039"/>
                <a:chOff x="5663488" y="1758240"/>
                <a:chExt cx="1874676" cy="1874672"/>
              </a:xfrm>
            </p:grpSpPr>
            <p:sp>
              <p:nvSpPr>
                <p:cNvPr id="27" name="圆角矩形 7">
                  <a:extLst>
                    <a:ext uri="{FF2B5EF4-FFF2-40B4-BE49-F238E27FC236}">
                      <a16:creationId xmlns:a16="http://schemas.microsoft.com/office/drawing/2014/main" id="{F558FBB3-4AD0-475D-9DB6-40EB7FE2A5E6}"/>
                    </a:ext>
                  </a:extLst>
                </p:cNvPr>
                <p:cNvSpPr/>
                <p:nvPr/>
              </p:nvSpPr>
              <p:spPr>
                <a:xfrm>
                  <a:off x="5663488" y="1758240"/>
                  <a:ext cx="1874676" cy="187467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E0F49B72-2F24-453A-8D8D-7800ADB5F095}"/>
                    </a:ext>
                  </a:extLst>
                </p:cNvPr>
                <p:cNvSpPr/>
                <p:nvPr/>
              </p:nvSpPr>
              <p:spPr>
                <a:xfrm>
                  <a:off x="5928512" y="2023262"/>
                  <a:ext cx="1344632" cy="1344632"/>
                </a:xfrm>
                <a:prstGeom prst="ellipse">
                  <a:avLst/>
                </a:prstGeom>
                <a:solidFill>
                  <a:schemeClr val="bg1"/>
                </a:solidFill>
                <a:ln w="762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圆角矩形 7">
                  <a:extLst>
                    <a:ext uri="{FF2B5EF4-FFF2-40B4-BE49-F238E27FC236}">
                      <a16:creationId xmlns:a16="http://schemas.microsoft.com/office/drawing/2014/main" id="{E80170B8-87B9-48EE-A954-6439CEF69D25}"/>
                    </a:ext>
                  </a:extLst>
                </p:cNvPr>
                <p:cNvSpPr/>
                <p:nvPr/>
              </p:nvSpPr>
              <p:spPr>
                <a:xfrm>
                  <a:off x="6267543" y="2362294"/>
                  <a:ext cx="666567" cy="666564"/>
                </a:xfrm>
                <a:custGeom>
                  <a:avLst/>
                  <a:gdLst>
                    <a:gd name="connsiteX0" fmla="*/ 199497 w 331788"/>
                    <a:gd name="connsiteY0" fmla="*/ 265112 h 331787"/>
                    <a:gd name="connsiteX1" fmla="*/ 209798 w 331788"/>
                    <a:gd name="connsiteY1" fmla="*/ 279217 h 331787"/>
                    <a:gd name="connsiteX2" fmla="*/ 238126 w 331788"/>
                    <a:gd name="connsiteY2" fmla="*/ 315118 h 331787"/>
                    <a:gd name="connsiteX3" fmla="*/ 166018 w 331788"/>
                    <a:gd name="connsiteY3" fmla="*/ 331787 h 331787"/>
                    <a:gd name="connsiteX4" fmla="*/ 122238 w 331788"/>
                    <a:gd name="connsiteY4" fmla="*/ 325376 h 331787"/>
                    <a:gd name="connsiteX5" fmla="*/ 199497 w 331788"/>
                    <a:gd name="connsiteY5" fmla="*/ 265112 h 331787"/>
                    <a:gd name="connsiteX6" fmla="*/ 190500 w 331788"/>
                    <a:gd name="connsiteY6" fmla="*/ 228600 h 331787"/>
                    <a:gd name="connsiteX7" fmla="*/ 201490 w 331788"/>
                    <a:gd name="connsiteY7" fmla="*/ 228600 h 331787"/>
                    <a:gd name="connsiteX8" fmla="*/ 206375 w 331788"/>
                    <a:gd name="connsiteY8" fmla="*/ 236394 h 331787"/>
                    <a:gd name="connsiteX9" fmla="*/ 200269 w 331788"/>
                    <a:gd name="connsiteY9" fmla="*/ 242888 h 331787"/>
                    <a:gd name="connsiteX10" fmla="*/ 190500 w 331788"/>
                    <a:gd name="connsiteY10" fmla="*/ 228600 h 331787"/>
                    <a:gd name="connsiteX11" fmla="*/ 146452 w 331788"/>
                    <a:gd name="connsiteY11" fmla="*/ 228600 h 331787"/>
                    <a:gd name="connsiteX12" fmla="*/ 164590 w 331788"/>
                    <a:gd name="connsiteY12" fmla="*/ 229897 h 331787"/>
                    <a:gd name="connsiteX13" fmla="*/ 165885 w 331788"/>
                    <a:gd name="connsiteY13" fmla="*/ 229897 h 331787"/>
                    <a:gd name="connsiteX14" fmla="*/ 173659 w 331788"/>
                    <a:gd name="connsiteY14" fmla="*/ 229897 h 331787"/>
                    <a:gd name="connsiteX15" fmla="*/ 190501 w 331788"/>
                    <a:gd name="connsiteY15" fmla="*/ 253240 h 331787"/>
                    <a:gd name="connsiteX16" fmla="*/ 103699 w 331788"/>
                    <a:gd name="connsiteY16" fmla="*/ 320675 h 331787"/>
                    <a:gd name="connsiteX17" fmla="*/ 77788 w 331788"/>
                    <a:gd name="connsiteY17" fmla="*/ 306410 h 331787"/>
                    <a:gd name="connsiteX18" fmla="*/ 112768 w 331788"/>
                    <a:gd name="connsiteY18" fmla="*/ 244162 h 331787"/>
                    <a:gd name="connsiteX19" fmla="*/ 121837 w 331788"/>
                    <a:gd name="connsiteY19" fmla="*/ 245459 h 331787"/>
                    <a:gd name="connsiteX20" fmla="*/ 146452 w 331788"/>
                    <a:gd name="connsiteY20" fmla="*/ 228600 h 331787"/>
                    <a:gd name="connsiteX21" fmla="*/ 323851 w 331788"/>
                    <a:gd name="connsiteY21" fmla="*/ 217487 h 331787"/>
                    <a:gd name="connsiteX22" fmla="*/ 249631 w 331788"/>
                    <a:gd name="connsiteY22" fmla="*/ 307975 h 331787"/>
                    <a:gd name="connsiteX23" fmla="*/ 207963 w 331788"/>
                    <a:gd name="connsiteY23" fmla="*/ 253682 h 331787"/>
                    <a:gd name="connsiteX24" fmla="*/ 218380 w 331788"/>
                    <a:gd name="connsiteY24" fmla="*/ 243341 h 331787"/>
                    <a:gd name="connsiteX25" fmla="*/ 227495 w 331788"/>
                    <a:gd name="connsiteY25" fmla="*/ 244634 h 331787"/>
                    <a:gd name="connsiteX26" fmla="*/ 253537 w 331788"/>
                    <a:gd name="connsiteY26" fmla="*/ 225243 h 331787"/>
                    <a:gd name="connsiteX27" fmla="*/ 323851 w 331788"/>
                    <a:gd name="connsiteY27" fmla="*/ 217487 h 331787"/>
                    <a:gd name="connsiteX28" fmla="*/ 3175 w 331788"/>
                    <a:gd name="connsiteY28" fmla="*/ 196850 h 331787"/>
                    <a:gd name="connsiteX29" fmla="*/ 93642 w 331788"/>
                    <a:gd name="connsiteY29" fmla="*/ 222902 h 331787"/>
                    <a:gd name="connsiteX30" fmla="*/ 100013 w 331788"/>
                    <a:gd name="connsiteY30" fmla="*/ 235927 h 331787"/>
                    <a:gd name="connsiteX31" fmla="*/ 65610 w 331788"/>
                    <a:gd name="connsiteY31" fmla="*/ 298450 h 331787"/>
                    <a:gd name="connsiteX32" fmla="*/ 3175 w 331788"/>
                    <a:gd name="connsiteY32" fmla="*/ 196850 h 331787"/>
                    <a:gd name="connsiteX33" fmla="*/ 146517 w 331788"/>
                    <a:gd name="connsiteY33" fmla="*/ 192087 h 331787"/>
                    <a:gd name="connsiteX34" fmla="*/ 163513 w 331788"/>
                    <a:gd name="connsiteY34" fmla="*/ 215900 h 331787"/>
                    <a:gd name="connsiteX35" fmla="*/ 147825 w 331788"/>
                    <a:gd name="connsiteY35" fmla="*/ 214577 h 331787"/>
                    <a:gd name="connsiteX36" fmla="*/ 141288 w 331788"/>
                    <a:gd name="connsiteY36" fmla="*/ 200025 h 331787"/>
                    <a:gd name="connsiteX37" fmla="*/ 146517 w 331788"/>
                    <a:gd name="connsiteY37" fmla="*/ 192087 h 331787"/>
                    <a:gd name="connsiteX38" fmla="*/ 277877 w 331788"/>
                    <a:gd name="connsiteY38" fmla="*/ 160337 h 331787"/>
                    <a:gd name="connsiteX39" fmla="*/ 314326 w 331788"/>
                    <a:gd name="connsiteY39" fmla="*/ 204624 h 331787"/>
                    <a:gd name="connsiteX40" fmla="*/ 253143 w 331788"/>
                    <a:gd name="connsiteY40" fmla="*/ 211137 h 331787"/>
                    <a:gd name="connsiteX41" fmla="*/ 249238 w 331788"/>
                    <a:gd name="connsiteY41" fmla="*/ 203322 h 331787"/>
                    <a:gd name="connsiteX42" fmla="*/ 277877 w 331788"/>
                    <a:gd name="connsiteY42" fmla="*/ 160337 h 331787"/>
                    <a:gd name="connsiteX43" fmla="*/ 290513 w 331788"/>
                    <a:gd name="connsiteY43" fmla="*/ 153987 h 331787"/>
                    <a:gd name="connsiteX44" fmla="*/ 331788 w 331788"/>
                    <a:gd name="connsiteY44" fmla="*/ 167061 h 331787"/>
                    <a:gd name="connsiteX45" fmla="*/ 329125 w 331788"/>
                    <a:gd name="connsiteY45" fmla="*/ 198437 h 331787"/>
                    <a:gd name="connsiteX46" fmla="*/ 290513 w 331788"/>
                    <a:gd name="connsiteY46" fmla="*/ 153987 h 331787"/>
                    <a:gd name="connsiteX47" fmla="*/ 113341 w 331788"/>
                    <a:gd name="connsiteY47" fmla="*/ 139700 h 331787"/>
                    <a:gd name="connsiteX48" fmla="*/ 130085 w 331788"/>
                    <a:gd name="connsiteY48" fmla="*/ 169324 h 331787"/>
                    <a:gd name="connsiteX49" fmla="*/ 136525 w 331788"/>
                    <a:gd name="connsiteY49" fmla="*/ 178340 h 331787"/>
                    <a:gd name="connsiteX50" fmla="*/ 128797 w 331788"/>
                    <a:gd name="connsiteY50" fmla="*/ 191219 h 331787"/>
                    <a:gd name="connsiteX51" fmla="*/ 121069 w 331788"/>
                    <a:gd name="connsiteY51" fmla="*/ 189932 h 331787"/>
                    <a:gd name="connsiteX52" fmla="*/ 95310 w 331788"/>
                    <a:gd name="connsiteY52" fmla="*/ 207963 h 331787"/>
                    <a:gd name="connsiteX53" fmla="*/ 1288 w 331788"/>
                    <a:gd name="connsiteY53" fmla="*/ 179628 h 331787"/>
                    <a:gd name="connsiteX54" fmla="*/ 0 w 331788"/>
                    <a:gd name="connsiteY54" fmla="*/ 165460 h 331787"/>
                    <a:gd name="connsiteX55" fmla="*/ 1288 w 331788"/>
                    <a:gd name="connsiteY55" fmla="*/ 151292 h 331787"/>
                    <a:gd name="connsiteX56" fmla="*/ 113341 w 331788"/>
                    <a:gd name="connsiteY56" fmla="*/ 139700 h 331787"/>
                    <a:gd name="connsiteX57" fmla="*/ 186315 w 331788"/>
                    <a:gd name="connsiteY57" fmla="*/ 138112 h 331787"/>
                    <a:gd name="connsiteX58" fmla="*/ 268288 w 331788"/>
                    <a:gd name="connsiteY58" fmla="*/ 149780 h 331787"/>
                    <a:gd name="connsiteX59" fmla="*/ 238829 w 331788"/>
                    <a:gd name="connsiteY59" fmla="*/ 193860 h 331787"/>
                    <a:gd name="connsiteX60" fmla="*/ 227301 w 331788"/>
                    <a:gd name="connsiteY60" fmla="*/ 191267 h 331787"/>
                    <a:gd name="connsiteX61" fmla="*/ 200404 w 331788"/>
                    <a:gd name="connsiteY61" fmla="*/ 214604 h 331787"/>
                    <a:gd name="connsiteX62" fmla="*/ 179911 w 331788"/>
                    <a:gd name="connsiteY62" fmla="*/ 215900 h 331787"/>
                    <a:gd name="connsiteX63" fmla="*/ 155575 w 331788"/>
                    <a:gd name="connsiteY63" fmla="*/ 179599 h 331787"/>
                    <a:gd name="connsiteX64" fmla="*/ 173507 w 331788"/>
                    <a:gd name="connsiteY64" fmla="*/ 154966 h 331787"/>
                    <a:gd name="connsiteX65" fmla="*/ 186315 w 331788"/>
                    <a:gd name="connsiteY65" fmla="*/ 138112 h 331787"/>
                    <a:gd name="connsiteX66" fmla="*/ 168276 w 331788"/>
                    <a:gd name="connsiteY66" fmla="*/ 138112 h 331787"/>
                    <a:gd name="connsiteX67" fmla="*/ 161661 w 331788"/>
                    <a:gd name="connsiteY67" fmla="*/ 145566 h 331787"/>
                    <a:gd name="connsiteX68" fmla="*/ 145786 w 331788"/>
                    <a:gd name="connsiteY68" fmla="*/ 166687 h 331787"/>
                    <a:gd name="connsiteX69" fmla="*/ 141817 w 331788"/>
                    <a:gd name="connsiteY69" fmla="*/ 161718 h 331787"/>
                    <a:gd name="connsiteX70" fmla="*/ 128588 w 331788"/>
                    <a:gd name="connsiteY70" fmla="*/ 139354 h 331787"/>
                    <a:gd name="connsiteX71" fmla="*/ 168276 w 331788"/>
                    <a:gd name="connsiteY71" fmla="*/ 138112 h 331787"/>
                    <a:gd name="connsiteX72" fmla="*/ 220028 w 331788"/>
                    <a:gd name="connsiteY72" fmla="*/ 103187 h 331787"/>
                    <a:gd name="connsiteX73" fmla="*/ 232728 w 331788"/>
                    <a:gd name="connsiteY73" fmla="*/ 105784 h 331787"/>
                    <a:gd name="connsiteX74" fmla="*/ 237808 w 331788"/>
                    <a:gd name="connsiteY74" fmla="*/ 105784 h 331787"/>
                    <a:gd name="connsiteX75" fmla="*/ 246698 w 331788"/>
                    <a:gd name="connsiteY75" fmla="*/ 118773 h 331787"/>
                    <a:gd name="connsiteX76" fmla="*/ 255588 w 331788"/>
                    <a:gd name="connsiteY76" fmla="*/ 131762 h 331787"/>
                    <a:gd name="connsiteX77" fmla="*/ 198438 w 331788"/>
                    <a:gd name="connsiteY77" fmla="*/ 125267 h 331787"/>
                    <a:gd name="connsiteX78" fmla="*/ 220028 w 331788"/>
                    <a:gd name="connsiteY78" fmla="*/ 103187 h 331787"/>
                    <a:gd name="connsiteX79" fmla="*/ 317236 w 331788"/>
                    <a:gd name="connsiteY79" fmla="*/ 98425 h 331787"/>
                    <a:gd name="connsiteX80" fmla="*/ 331788 w 331788"/>
                    <a:gd name="connsiteY80" fmla="*/ 152400 h 331787"/>
                    <a:gd name="connsiteX81" fmla="*/ 292100 w 331788"/>
                    <a:gd name="connsiteY81" fmla="*/ 140552 h 331787"/>
                    <a:gd name="connsiteX82" fmla="*/ 317236 w 331788"/>
                    <a:gd name="connsiteY82" fmla="*/ 98425 h 331787"/>
                    <a:gd name="connsiteX83" fmla="*/ 286068 w 331788"/>
                    <a:gd name="connsiteY83" fmla="*/ 52387 h 331787"/>
                    <a:gd name="connsiteX84" fmla="*/ 309563 w 331788"/>
                    <a:gd name="connsiteY84" fmla="*/ 84748 h 331787"/>
                    <a:gd name="connsiteX85" fmla="*/ 278236 w 331788"/>
                    <a:gd name="connsiteY85" fmla="*/ 136525 h 331787"/>
                    <a:gd name="connsiteX86" fmla="*/ 276931 w 331788"/>
                    <a:gd name="connsiteY86" fmla="*/ 136525 h 331787"/>
                    <a:gd name="connsiteX87" fmla="*/ 258657 w 331788"/>
                    <a:gd name="connsiteY87" fmla="*/ 110636 h 331787"/>
                    <a:gd name="connsiteX88" fmla="*/ 250825 w 331788"/>
                    <a:gd name="connsiteY88" fmla="*/ 98986 h 331787"/>
                    <a:gd name="connsiteX89" fmla="*/ 259962 w 331788"/>
                    <a:gd name="connsiteY89" fmla="*/ 78275 h 331787"/>
                    <a:gd name="connsiteX90" fmla="*/ 258657 w 331788"/>
                    <a:gd name="connsiteY90" fmla="*/ 70509 h 331787"/>
                    <a:gd name="connsiteX91" fmla="*/ 286068 w 331788"/>
                    <a:gd name="connsiteY91" fmla="*/ 52387 h 331787"/>
                    <a:gd name="connsiteX92" fmla="*/ 73025 w 331788"/>
                    <a:gd name="connsiteY92" fmla="*/ 28575 h 331787"/>
                    <a:gd name="connsiteX93" fmla="*/ 107950 w 331788"/>
                    <a:gd name="connsiteY93" fmla="*/ 126377 h 331787"/>
                    <a:gd name="connsiteX94" fmla="*/ 3175 w 331788"/>
                    <a:gd name="connsiteY94" fmla="*/ 138113 h 331787"/>
                    <a:gd name="connsiteX95" fmla="*/ 73025 w 331788"/>
                    <a:gd name="connsiteY95" fmla="*/ 28575 h 331787"/>
                    <a:gd name="connsiteX96" fmla="*/ 203200 w 331788"/>
                    <a:gd name="connsiteY96" fmla="*/ 4762 h 331787"/>
                    <a:gd name="connsiteX97" fmla="*/ 274638 w 331788"/>
                    <a:gd name="connsiteY97" fmla="*/ 41817 h 331787"/>
                    <a:gd name="connsiteX98" fmla="*/ 251258 w 331788"/>
                    <a:gd name="connsiteY98" fmla="*/ 57150 h 331787"/>
                    <a:gd name="connsiteX99" fmla="*/ 233074 w 331788"/>
                    <a:gd name="connsiteY99" fmla="*/ 50761 h 331787"/>
                    <a:gd name="connsiteX100" fmla="*/ 225281 w 331788"/>
                    <a:gd name="connsiteY100" fmla="*/ 52039 h 331787"/>
                    <a:gd name="connsiteX101" fmla="*/ 203200 w 331788"/>
                    <a:gd name="connsiteY101" fmla="*/ 4762 h 331787"/>
                    <a:gd name="connsiteX102" fmla="*/ 165260 w 331788"/>
                    <a:gd name="connsiteY102" fmla="*/ 0 h 331787"/>
                    <a:gd name="connsiteX103" fmla="*/ 185786 w 331788"/>
                    <a:gd name="connsiteY103" fmla="*/ 1290 h 331787"/>
                    <a:gd name="connsiteX104" fmla="*/ 212725 w 331788"/>
                    <a:gd name="connsiteY104" fmla="*/ 59333 h 331787"/>
                    <a:gd name="connsiteX105" fmla="*/ 205028 w 331788"/>
                    <a:gd name="connsiteY105" fmla="*/ 77390 h 331787"/>
                    <a:gd name="connsiteX106" fmla="*/ 208876 w 331788"/>
                    <a:gd name="connsiteY106" fmla="*/ 91579 h 331787"/>
                    <a:gd name="connsiteX107" fmla="*/ 179371 w 331788"/>
                    <a:gd name="connsiteY107" fmla="*/ 122535 h 331787"/>
                    <a:gd name="connsiteX108" fmla="*/ 176806 w 331788"/>
                    <a:gd name="connsiteY108" fmla="*/ 122535 h 331787"/>
                    <a:gd name="connsiteX109" fmla="*/ 122927 w 331788"/>
                    <a:gd name="connsiteY109" fmla="*/ 123825 h 331787"/>
                    <a:gd name="connsiteX110" fmla="*/ 85725 w 331788"/>
                    <a:gd name="connsiteY110" fmla="*/ 20637 h 331787"/>
                    <a:gd name="connsiteX111" fmla="*/ 165260 w 331788"/>
                    <a:gd name="connsiteY111" fmla="*/ 0 h 3317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331788" h="331787">
                      <a:moveTo>
                        <a:pt x="199497" y="265112"/>
                      </a:moveTo>
                      <a:cubicBezTo>
                        <a:pt x="203360" y="270241"/>
                        <a:pt x="205935" y="274088"/>
                        <a:pt x="209798" y="279217"/>
                      </a:cubicBezTo>
                      <a:cubicBezTo>
                        <a:pt x="222674" y="295885"/>
                        <a:pt x="231688" y="307425"/>
                        <a:pt x="238126" y="315118"/>
                      </a:cubicBezTo>
                      <a:cubicBezTo>
                        <a:pt x="216236" y="325376"/>
                        <a:pt x="191771" y="331787"/>
                        <a:pt x="166018" y="331787"/>
                      </a:cubicBezTo>
                      <a:cubicBezTo>
                        <a:pt x="150566" y="331787"/>
                        <a:pt x="136402" y="329223"/>
                        <a:pt x="122238" y="325376"/>
                      </a:cubicBezTo>
                      <a:cubicBezTo>
                        <a:pt x="141553" y="312554"/>
                        <a:pt x="169881" y="293321"/>
                        <a:pt x="199497" y="265112"/>
                      </a:cubicBezTo>
                      <a:close/>
                      <a:moveTo>
                        <a:pt x="190500" y="228600"/>
                      </a:moveTo>
                      <a:cubicBezTo>
                        <a:pt x="194163" y="228600"/>
                        <a:pt x="197827" y="228600"/>
                        <a:pt x="201490" y="228600"/>
                      </a:cubicBezTo>
                      <a:cubicBezTo>
                        <a:pt x="202712" y="231198"/>
                        <a:pt x="203933" y="233796"/>
                        <a:pt x="206375" y="236394"/>
                      </a:cubicBezTo>
                      <a:cubicBezTo>
                        <a:pt x="203933" y="237693"/>
                        <a:pt x="201490" y="240290"/>
                        <a:pt x="200269" y="242888"/>
                      </a:cubicBezTo>
                      <a:cubicBezTo>
                        <a:pt x="196606" y="237693"/>
                        <a:pt x="194163" y="233796"/>
                        <a:pt x="190500" y="228600"/>
                      </a:cubicBezTo>
                      <a:close/>
                      <a:moveTo>
                        <a:pt x="146452" y="228600"/>
                      </a:moveTo>
                      <a:cubicBezTo>
                        <a:pt x="152930" y="228600"/>
                        <a:pt x="159408" y="229897"/>
                        <a:pt x="164590" y="229897"/>
                      </a:cubicBezTo>
                      <a:cubicBezTo>
                        <a:pt x="164590" y="229897"/>
                        <a:pt x="164590" y="229897"/>
                        <a:pt x="165885" y="229897"/>
                      </a:cubicBezTo>
                      <a:cubicBezTo>
                        <a:pt x="168477" y="229897"/>
                        <a:pt x="171068" y="229897"/>
                        <a:pt x="173659" y="229897"/>
                      </a:cubicBezTo>
                      <a:cubicBezTo>
                        <a:pt x="178841" y="237678"/>
                        <a:pt x="185319" y="245459"/>
                        <a:pt x="190501" y="253240"/>
                      </a:cubicBezTo>
                      <a:cubicBezTo>
                        <a:pt x="156817" y="286958"/>
                        <a:pt x="123132" y="309004"/>
                        <a:pt x="103699" y="320675"/>
                      </a:cubicBezTo>
                      <a:cubicBezTo>
                        <a:pt x="94630" y="316785"/>
                        <a:pt x="85561" y="311597"/>
                        <a:pt x="77788" y="306410"/>
                      </a:cubicBezTo>
                      <a:cubicBezTo>
                        <a:pt x="84266" y="293442"/>
                        <a:pt x="97221" y="271396"/>
                        <a:pt x="112768" y="244162"/>
                      </a:cubicBezTo>
                      <a:cubicBezTo>
                        <a:pt x="115359" y="245459"/>
                        <a:pt x="117950" y="245459"/>
                        <a:pt x="121837" y="245459"/>
                      </a:cubicBezTo>
                      <a:cubicBezTo>
                        <a:pt x="132201" y="245459"/>
                        <a:pt x="142566" y="238975"/>
                        <a:pt x="146452" y="228600"/>
                      </a:cubicBezTo>
                      <a:close/>
                      <a:moveTo>
                        <a:pt x="323851" y="217487"/>
                      </a:moveTo>
                      <a:cubicBezTo>
                        <a:pt x="310830" y="256268"/>
                        <a:pt x="284788" y="287292"/>
                        <a:pt x="249631" y="307975"/>
                      </a:cubicBezTo>
                      <a:cubicBezTo>
                        <a:pt x="240516" y="295048"/>
                        <a:pt x="224890" y="275658"/>
                        <a:pt x="207963" y="253682"/>
                      </a:cubicBezTo>
                      <a:cubicBezTo>
                        <a:pt x="211869" y="249804"/>
                        <a:pt x="214474" y="247219"/>
                        <a:pt x="218380" y="243341"/>
                      </a:cubicBezTo>
                      <a:cubicBezTo>
                        <a:pt x="220984" y="244634"/>
                        <a:pt x="223588" y="244634"/>
                        <a:pt x="227495" y="244634"/>
                      </a:cubicBezTo>
                      <a:cubicBezTo>
                        <a:pt x="239214" y="244634"/>
                        <a:pt x="250933" y="236878"/>
                        <a:pt x="253537" y="225243"/>
                      </a:cubicBezTo>
                      <a:cubicBezTo>
                        <a:pt x="280881" y="222658"/>
                        <a:pt x="304319" y="220073"/>
                        <a:pt x="323851" y="217487"/>
                      </a:cubicBezTo>
                      <a:close/>
                      <a:moveTo>
                        <a:pt x="3175" y="196850"/>
                      </a:moveTo>
                      <a:cubicBezTo>
                        <a:pt x="23562" y="204666"/>
                        <a:pt x="55417" y="215086"/>
                        <a:pt x="93642" y="222902"/>
                      </a:cubicBezTo>
                      <a:cubicBezTo>
                        <a:pt x="94916" y="228112"/>
                        <a:pt x="96190" y="232019"/>
                        <a:pt x="100013" y="235927"/>
                      </a:cubicBezTo>
                      <a:cubicBezTo>
                        <a:pt x="84723" y="261978"/>
                        <a:pt x="71981" y="284122"/>
                        <a:pt x="65610" y="298450"/>
                      </a:cubicBezTo>
                      <a:cubicBezTo>
                        <a:pt x="33755" y="273702"/>
                        <a:pt x="10820" y="237230"/>
                        <a:pt x="3175" y="196850"/>
                      </a:cubicBezTo>
                      <a:close/>
                      <a:moveTo>
                        <a:pt x="146517" y="192087"/>
                      </a:moveTo>
                      <a:cubicBezTo>
                        <a:pt x="151747" y="200025"/>
                        <a:pt x="156976" y="207963"/>
                        <a:pt x="163513" y="215900"/>
                      </a:cubicBezTo>
                      <a:cubicBezTo>
                        <a:pt x="158284" y="215900"/>
                        <a:pt x="153054" y="214577"/>
                        <a:pt x="147825" y="214577"/>
                      </a:cubicBezTo>
                      <a:cubicBezTo>
                        <a:pt x="147825" y="209286"/>
                        <a:pt x="145210" y="203994"/>
                        <a:pt x="141288" y="200025"/>
                      </a:cubicBezTo>
                      <a:cubicBezTo>
                        <a:pt x="142595" y="197379"/>
                        <a:pt x="145210" y="194733"/>
                        <a:pt x="146517" y="192087"/>
                      </a:cubicBezTo>
                      <a:close/>
                      <a:moveTo>
                        <a:pt x="277877" y="160337"/>
                      </a:moveTo>
                      <a:cubicBezTo>
                        <a:pt x="290894" y="175968"/>
                        <a:pt x="302610" y="190296"/>
                        <a:pt x="314326" y="204624"/>
                      </a:cubicBezTo>
                      <a:cubicBezTo>
                        <a:pt x="297403" y="205927"/>
                        <a:pt x="276575" y="208532"/>
                        <a:pt x="253143" y="211137"/>
                      </a:cubicBezTo>
                      <a:cubicBezTo>
                        <a:pt x="251842" y="207230"/>
                        <a:pt x="251842" y="204624"/>
                        <a:pt x="249238" y="203322"/>
                      </a:cubicBezTo>
                      <a:cubicBezTo>
                        <a:pt x="259652" y="188994"/>
                        <a:pt x="270066" y="174665"/>
                        <a:pt x="277877" y="160337"/>
                      </a:cubicBezTo>
                      <a:close/>
                      <a:moveTo>
                        <a:pt x="290513" y="153987"/>
                      </a:moveTo>
                      <a:cubicBezTo>
                        <a:pt x="306490" y="159216"/>
                        <a:pt x="321136" y="163139"/>
                        <a:pt x="331788" y="167061"/>
                      </a:cubicBezTo>
                      <a:cubicBezTo>
                        <a:pt x="331788" y="178827"/>
                        <a:pt x="330457" y="187978"/>
                        <a:pt x="329125" y="198437"/>
                      </a:cubicBezTo>
                      <a:cubicBezTo>
                        <a:pt x="317142" y="185364"/>
                        <a:pt x="303828" y="170983"/>
                        <a:pt x="290513" y="153987"/>
                      </a:cubicBezTo>
                      <a:close/>
                      <a:moveTo>
                        <a:pt x="113341" y="139700"/>
                      </a:moveTo>
                      <a:cubicBezTo>
                        <a:pt x="118493" y="150004"/>
                        <a:pt x="124933" y="160307"/>
                        <a:pt x="130085" y="169324"/>
                      </a:cubicBezTo>
                      <a:cubicBezTo>
                        <a:pt x="132661" y="171900"/>
                        <a:pt x="135237" y="175764"/>
                        <a:pt x="136525" y="178340"/>
                      </a:cubicBezTo>
                      <a:cubicBezTo>
                        <a:pt x="133949" y="183492"/>
                        <a:pt x="131373" y="187356"/>
                        <a:pt x="128797" y="191219"/>
                      </a:cubicBezTo>
                      <a:cubicBezTo>
                        <a:pt x="126221" y="189932"/>
                        <a:pt x="123645" y="189932"/>
                        <a:pt x="121069" y="189932"/>
                      </a:cubicBezTo>
                      <a:cubicBezTo>
                        <a:pt x="109478" y="189932"/>
                        <a:pt x="99174" y="197659"/>
                        <a:pt x="95310" y="207963"/>
                      </a:cubicBezTo>
                      <a:cubicBezTo>
                        <a:pt x="52807" y="200235"/>
                        <a:pt x="19320" y="187356"/>
                        <a:pt x="1288" y="179628"/>
                      </a:cubicBezTo>
                      <a:cubicBezTo>
                        <a:pt x="0" y="174476"/>
                        <a:pt x="0" y="170612"/>
                        <a:pt x="0" y="165460"/>
                      </a:cubicBezTo>
                      <a:cubicBezTo>
                        <a:pt x="0" y="160307"/>
                        <a:pt x="0" y="156444"/>
                        <a:pt x="1288" y="151292"/>
                      </a:cubicBezTo>
                      <a:cubicBezTo>
                        <a:pt x="23183" y="147428"/>
                        <a:pt x="64399" y="142276"/>
                        <a:pt x="113341" y="139700"/>
                      </a:cubicBezTo>
                      <a:close/>
                      <a:moveTo>
                        <a:pt x="186315" y="138112"/>
                      </a:moveTo>
                      <a:cubicBezTo>
                        <a:pt x="215774" y="139408"/>
                        <a:pt x="243952" y="143298"/>
                        <a:pt x="268288" y="149780"/>
                      </a:cubicBezTo>
                      <a:cubicBezTo>
                        <a:pt x="259322" y="164042"/>
                        <a:pt x="249076" y="179599"/>
                        <a:pt x="238829" y="193860"/>
                      </a:cubicBezTo>
                      <a:cubicBezTo>
                        <a:pt x="234986" y="192564"/>
                        <a:pt x="231144" y="191267"/>
                        <a:pt x="227301" y="191267"/>
                      </a:cubicBezTo>
                      <a:cubicBezTo>
                        <a:pt x="213212" y="191267"/>
                        <a:pt x="201685" y="201639"/>
                        <a:pt x="200404" y="214604"/>
                      </a:cubicBezTo>
                      <a:cubicBezTo>
                        <a:pt x="194000" y="214604"/>
                        <a:pt x="186315" y="214604"/>
                        <a:pt x="179911" y="215900"/>
                      </a:cubicBezTo>
                      <a:cubicBezTo>
                        <a:pt x="170945" y="202936"/>
                        <a:pt x="163260" y="191267"/>
                        <a:pt x="155575" y="179599"/>
                      </a:cubicBezTo>
                      <a:cubicBezTo>
                        <a:pt x="160698" y="171820"/>
                        <a:pt x="167102" y="162745"/>
                        <a:pt x="173507" y="154966"/>
                      </a:cubicBezTo>
                      <a:cubicBezTo>
                        <a:pt x="177349" y="148483"/>
                        <a:pt x="182472" y="143298"/>
                        <a:pt x="186315" y="138112"/>
                      </a:cubicBezTo>
                      <a:close/>
                      <a:moveTo>
                        <a:pt x="168276" y="138112"/>
                      </a:moveTo>
                      <a:cubicBezTo>
                        <a:pt x="165630" y="140597"/>
                        <a:pt x="164307" y="143081"/>
                        <a:pt x="161661" y="145566"/>
                      </a:cubicBezTo>
                      <a:cubicBezTo>
                        <a:pt x="156370" y="153020"/>
                        <a:pt x="151078" y="159232"/>
                        <a:pt x="145786" y="166687"/>
                      </a:cubicBezTo>
                      <a:cubicBezTo>
                        <a:pt x="144463" y="165445"/>
                        <a:pt x="143140" y="162960"/>
                        <a:pt x="141817" y="161718"/>
                      </a:cubicBezTo>
                      <a:cubicBezTo>
                        <a:pt x="137849" y="154263"/>
                        <a:pt x="132557" y="146808"/>
                        <a:pt x="128588" y="139354"/>
                      </a:cubicBezTo>
                      <a:cubicBezTo>
                        <a:pt x="141817" y="139354"/>
                        <a:pt x="155047" y="138112"/>
                        <a:pt x="168276" y="138112"/>
                      </a:cubicBezTo>
                      <a:close/>
                      <a:moveTo>
                        <a:pt x="220028" y="103187"/>
                      </a:moveTo>
                      <a:cubicBezTo>
                        <a:pt x="223838" y="104486"/>
                        <a:pt x="227648" y="105784"/>
                        <a:pt x="232728" y="105784"/>
                      </a:cubicBezTo>
                      <a:cubicBezTo>
                        <a:pt x="233998" y="105784"/>
                        <a:pt x="236538" y="105784"/>
                        <a:pt x="237808" y="105784"/>
                      </a:cubicBezTo>
                      <a:cubicBezTo>
                        <a:pt x="241618" y="109681"/>
                        <a:pt x="244158" y="114877"/>
                        <a:pt x="246698" y="118773"/>
                      </a:cubicBezTo>
                      <a:cubicBezTo>
                        <a:pt x="249238" y="122670"/>
                        <a:pt x="253048" y="127865"/>
                        <a:pt x="255588" y="131762"/>
                      </a:cubicBezTo>
                      <a:cubicBezTo>
                        <a:pt x="237808" y="129164"/>
                        <a:pt x="218758" y="126566"/>
                        <a:pt x="198438" y="125267"/>
                      </a:cubicBezTo>
                      <a:cubicBezTo>
                        <a:pt x="206058" y="117474"/>
                        <a:pt x="213678" y="109681"/>
                        <a:pt x="220028" y="103187"/>
                      </a:cubicBezTo>
                      <a:close/>
                      <a:moveTo>
                        <a:pt x="317236" y="98425"/>
                      </a:moveTo>
                      <a:cubicBezTo>
                        <a:pt x="325173" y="115539"/>
                        <a:pt x="329142" y="133969"/>
                        <a:pt x="331788" y="152400"/>
                      </a:cubicBezTo>
                      <a:cubicBezTo>
                        <a:pt x="319882" y="148450"/>
                        <a:pt x="306652" y="144501"/>
                        <a:pt x="292100" y="140552"/>
                      </a:cubicBezTo>
                      <a:cubicBezTo>
                        <a:pt x="301361" y="124754"/>
                        <a:pt x="310621" y="111589"/>
                        <a:pt x="317236" y="98425"/>
                      </a:cubicBezTo>
                      <a:close/>
                      <a:moveTo>
                        <a:pt x="286068" y="52387"/>
                      </a:moveTo>
                      <a:cubicBezTo>
                        <a:pt x="295205" y="61448"/>
                        <a:pt x="303037" y="71803"/>
                        <a:pt x="309563" y="84748"/>
                      </a:cubicBezTo>
                      <a:cubicBezTo>
                        <a:pt x="301731" y="98986"/>
                        <a:pt x="289984" y="117108"/>
                        <a:pt x="278236" y="136525"/>
                      </a:cubicBezTo>
                      <a:cubicBezTo>
                        <a:pt x="278236" y="136525"/>
                        <a:pt x="276931" y="136525"/>
                        <a:pt x="276931" y="136525"/>
                      </a:cubicBezTo>
                      <a:cubicBezTo>
                        <a:pt x="270404" y="127464"/>
                        <a:pt x="265183" y="119697"/>
                        <a:pt x="258657" y="110636"/>
                      </a:cubicBezTo>
                      <a:cubicBezTo>
                        <a:pt x="256046" y="106753"/>
                        <a:pt x="253436" y="102870"/>
                        <a:pt x="250825" y="98986"/>
                      </a:cubicBezTo>
                      <a:cubicBezTo>
                        <a:pt x="256046" y="93809"/>
                        <a:pt x="259962" y="86042"/>
                        <a:pt x="259962" y="78275"/>
                      </a:cubicBezTo>
                      <a:cubicBezTo>
                        <a:pt x="259962" y="75687"/>
                        <a:pt x="259962" y="73098"/>
                        <a:pt x="258657" y="70509"/>
                      </a:cubicBezTo>
                      <a:cubicBezTo>
                        <a:pt x="269099" y="62742"/>
                        <a:pt x="278236" y="57564"/>
                        <a:pt x="286068" y="52387"/>
                      </a:cubicBezTo>
                      <a:close/>
                      <a:moveTo>
                        <a:pt x="73025" y="28575"/>
                      </a:moveTo>
                      <a:cubicBezTo>
                        <a:pt x="79493" y="54655"/>
                        <a:pt x="92428" y="92472"/>
                        <a:pt x="107950" y="126377"/>
                      </a:cubicBezTo>
                      <a:cubicBezTo>
                        <a:pt x="63970" y="128985"/>
                        <a:pt x="25165" y="134201"/>
                        <a:pt x="3175" y="138113"/>
                      </a:cubicBezTo>
                      <a:cubicBezTo>
                        <a:pt x="10936" y="92472"/>
                        <a:pt x="36806" y="53351"/>
                        <a:pt x="73025" y="28575"/>
                      </a:cubicBezTo>
                      <a:close/>
                      <a:moveTo>
                        <a:pt x="203200" y="4762"/>
                      </a:moveTo>
                      <a:cubicBezTo>
                        <a:pt x="230476" y="11151"/>
                        <a:pt x="255155" y="23928"/>
                        <a:pt x="274638" y="41817"/>
                      </a:cubicBezTo>
                      <a:cubicBezTo>
                        <a:pt x="268144" y="45650"/>
                        <a:pt x="260350" y="52039"/>
                        <a:pt x="251258" y="57150"/>
                      </a:cubicBezTo>
                      <a:cubicBezTo>
                        <a:pt x="246063" y="53316"/>
                        <a:pt x="239568" y="50761"/>
                        <a:pt x="233074" y="50761"/>
                      </a:cubicBezTo>
                      <a:cubicBezTo>
                        <a:pt x="230476" y="50761"/>
                        <a:pt x="227879" y="50761"/>
                        <a:pt x="225281" y="52039"/>
                      </a:cubicBezTo>
                      <a:cubicBezTo>
                        <a:pt x="216189" y="34150"/>
                        <a:pt x="208395" y="17539"/>
                        <a:pt x="203200" y="4762"/>
                      </a:cubicBezTo>
                      <a:close/>
                      <a:moveTo>
                        <a:pt x="165260" y="0"/>
                      </a:moveTo>
                      <a:cubicBezTo>
                        <a:pt x="172957" y="0"/>
                        <a:pt x="179371" y="0"/>
                        <a:pt x="185786" y="1290"/>
                      </a:cubicBezTo>
                      <a:cubicBezTo>
                        <a:pt x="192200" y="15478"/>
                        <a:pt x="199897" y="36115"/>
                        <a:pt x="212725" y="59333"/>
                      </a:cubicBezTo>
                      <a:cubicBezTo>
                        <a:pt x="207594" y="63202"/>
                        <a:pt x="205028" y="69651"/>
                        <a:pt x="205028" y="77390"/>
                      </a:cubicBezTo>
                      <a:cubicBezTo>
                        <a:pt x="205028" y="82550"/>
                        <a:pt x="206311" y="87709"/>
                        <a:pt x="208876" y="91579"/>
                      </a:cubicBezTo>
                      <a:cubicBezTo>
                        <a:pt x="198614" y="100608"/>
                        <a:pt x="188351" y="110926"/>
                        <a:pt x="179371" y="122535"/>
                      </a:cubicBezTo>
                      <a:cubicBezTo>
                        <a:pt x="178089" y="122535"/>
                        <a:pt x="178089" y="122535"/>
                        <a:pt x="176806" y="122535"/>
                      </a:cubicBezTo>
                      <a:cubicBezTo>
                        <a:pt x="158846" y="122535"/>
                        <a:pt x="139604" y="123825"/>
                        <a:pt x="122927" y="123825"/>
                      </a:cubicBezTo>
                      <a:cubicBezTo>
                        <a:pt x="104967" y="87709"/>
                        <a:pt x="92139" y="45144"/>
                        <a:pt x="85725" y="20637"/>
                      </a:cubicBezTo>
                      <a:cubicBezTo>
                        <a:pt x="108816" y="7739"/>
                        <a:pt x="135755" y="0"/>
                        <a:pt x="16526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6D6A005E-D6F8-4B88-8754-469A4ED3250D}"/>
                </a:ext>
              </a:extLst>
            </p:cNvPr>
            <p:cNvSpPr/>
            <p:nvPr/>
          </p:nvSpPr>
          <p:spPr>
            <a:xfrm>
              <a:off x="7132057" y="3331509"/>
              <a:ext cx="3288944" cy="345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377">
                <a:lnSpc>
                  <a:spcPct val="13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5D34900-010B-4942-BC44-CDD6BAE10F0C}"/>
                </a:ext>
              </a:extLst>
            </p:cNvPr>
            <p:cNvSpPr/>
            <p:nvPr/>
          </p:nvSpPr>
          <p:spPr>
            <a:xfrm>
              <a:off x="7110254" y="3126852"/>
              <a:ext cx="2902885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defTabSz="914377"/>
              <a:r>
                <a:rPr lang="en-US" altLang="zh-CN" sz="2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Computing Hold</a:t>
              </a:r>
              <a:endPara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AA32EBC-5B3A-4011-8219-387EEE28B856}"/>
              </a:ext>
            </a:extLst>
          </p:cNvPr>
          <p:cNvGrpSpPr/>
          <p:nvPr/>
        </p:nvGrpSpPr>
        <p:grpSpPr>
          <a:xfrm>
            <a:off x="5084926" y="4498250"/>
            <a:ext cx="4279695" cy="1160791"/>
            <a:chOff x="6149133" y="4405650"/>
            <a:chExt cx="4279695" cy="116079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4F25EC99-A99C-443F-A2F2-70AA86718FD1}"/>
                </a:ext>
              </a:extLst>
            </p:cNvPr>
            <p:cNvGrpSpPr/>
            <p:nvPr/>
          </p:nvGrpSpPr>
          <p:grpSpPr>
            <a:xfrm>
              <a:off x="6149133" y="4405650"/>
              <a:ext cx="1600256" cy="1160791"/>
              <a:chOff x="6621202" y="2075543"/>
              <a:chExt cx="2314726" cy="1679052"/>
            </a:xfrm>
          </p:grpSpPr>
          <p:sp>
            <p:nvSpPr>
              <p:cNvPr id="34" name="矩形 3">
                <a:extLst>
                  <a:ext uri="{FF2B5EF4-FFF2-40B4-BE49-F238E27FC236}">
                    <a16:creationId xmlns:a16="http://schemas.microsoft.com/office/drawing/2014/main" id="{EDFB8301-E2A8-4D40-9B4F-55F2355B56D9}"/>
                  </a:ext>
                </a:extLst>
              </p:cNvPr>
              <p:cNvSpPr/>
              <p:nvPr/>
            </p:nvSpPr>
            <p:spPr>
              <a:xfrm rot="2100000">
                <a:off x="6944687" y="2585422"/>
                <a:ext cx="1991241" cy="1169173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5736813"/>
                  <a:gd name="connsiteY0" fmla="*/ 2316313 h 2316335"/>
                  <a:gd name="connsiteX1" fmla="*/ 299952 w 5736813"/>
                  <a:gd name="connsiteY1" fmla="*/ 23225 h 2316335"/>
                  <a:gd name="connsiteX2" fmla="*/ 5736813 w 5736813"/>
                  <a:gd name="connsiteY2" fmla="*/ 0 h 2316335"/>
                  <a:gd name="connsiteX3" fmla="*/ 5736813 w 5736813"/>
                  <a:gd name="connsiteY3" fmla="*/ 2316335 h 2316335"/>
                  <a:gd name="connsiteX4" fmla="*/ 1 w 5736813"/>
                  <a:gd name="connsiteY4" fmla="*/ 2316313 h 231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813" h="2316335">
                    <a:moveTo>
                      <a:pt x="1" y="2316313"/>
                    </a:moveTo>
                    <a:lnTo>
                      <a:pt x="299952" y="23225"/>
                    </a:lnTo>
                    <a:lnTo>
                      <a:pt x="5736813" y="0"/>
                    </a:lnTo>
                    <a:lnTo>
                      <a:pt x="5736813" y="2316335"/>
                    </a:lnTo>
                    <a:lnTo>
                      <a:pt x="1" y="2316313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000000">
                      <a:alpha val="30000"/>
                    </a:srgbClr>
                  </a:gs>
                </a:gsLst>
                <a:lin ang="18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1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EE424890-27F5-461B-88AF-460D1F92CDAF}"/>
                  </a:ext>
                </a:extLst>
              </p:cNvPr>
              <p:cNvGrpSpPr/>
              <p:nvPr/>
            </p:nvGrpSpPr>
            <p:grpSpPr>
              <a:xfrm>
                <a:off x="6621202" y="2075543"/>
                <a:ext cx="1190041" cy="1190039"/>
                <a:chOff x="5663488" y="1758240"/>
                <a:chExt cx="1874676" cy="1874672"/>
              </a:xfrm>
            </p:grpSpPr>
            <p:sp>
              <p:nvSpPr>
                <p:cNvPr id="36" name="圆角矩形 7">
                  <a:extLst>
                    <a:ext uri="{FF2B5EF4-FFF2-40B4-BE49-F238E27FC236}">
                      <a16:creationId xmlns:a16="http://schemas.microsoft.com/office/drawing/2014/main" id="{18D60CB1-B4CA-481B-87CE-4270376D9866}"/>
                    </a:ext>
                  </a:extLst>
                </p:cNvPr>
                <p:cNvSpPr/>
                <p:nvPr/>
              </p:nvSpPr>
              <p:spPr>
                <a:xfrm>
                  <a:off x="5663488" y="1758240"/>
                  <a:ext cx="1874676" cy="187467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椭圆 36">
                  <a:extLst>
                    <a:ext uri="{FF2B5EF4-FFF2-40B4-BE49-F238E27FC236}">
                      <a16:creationId xmlns:a16="http://schemas.microsoft.com/office/drawing/2014/main" id="{3EB76989-1861-4EC3-806C-A1711492AB57}"/>
                    </a:ext>
                  </a:extLst>
                </p:cNvPr>
                <p:cNvSpPr/>
                <p:nvPr/>
              </p:nvSpPr>
              <p:spPr>
                <a:xfrm>
                  <a:off x="5928512" y="2023262"/>
                  <a:ext cx="1344632" cy="1344632"/>
                </a:xfrm>
                <a:prstGeom prst="ellipse">
                  <a:avLst/>
                </a:prstGeom>
                <a:solidFill>
                  <a:schemeClr val="accent1"/>
                </a:solidFill>
                <a:ln w="76200" cap="flat" cmpd="sng" algn="ctr">
                  <a:solidFill>
                    <a:srgbClr val="FFFFFF">
                      <a:lumMod val="8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圆角矩形 7">
                  <a:extLst>
                    <a:ext uri="{FF2B5EF4-FFF2-40B4-BE49-F238E27FC236}">
                      <a16:creationId xmlns:a16="http://schemas.microsoft.com/office/drawing/2014/main" id="{FC22E669-9B60-4A63-9DD8-8C810C151E46}"/>
                    </a:ext>
                  </a:extLst>
                </p:cNvPr>
                <p:cNvSpPr/>
                <p:nvPr/>
              </p:nvSpPr>
              <p:spPr>
                <a:xfrm>
                  <a:off x="6311393" y="2362293"/>
                  <a:ext cx="578867" cy="666567"/>
                </a:xfrm>
                <a:custGeom>
                  <a:avLst/>
                  <a:gdLst>
                    <a:gd name="connsiteX0" fmla="*/ 184010 w 292270"/>
                    <a:gd name="connsiteY0" fmla="*/ 131763 h 336550"/>
                    <a:gd name="connsiteX1" fmla="*/ 178567 w 292270"/>
                    <a:gd name="connsiteY1" fmla="*/ 141923 h 336550"/>
                    <a:gd name="connsiteX2" fmla="*/ 184010 w 292270"/>
                    <a:gd name="connsiteY2" fmla="*/ 150813 h 336550"/>
                    <a:gd name="connsiteX3" fmla="*/ 188092 w 292270"/>
                    <a:gd name="connsiteY3" fmla="*/ 141923 h 336550"/>
                    <a:gd name="connsiteX4" fmla="*/ 184010 w 292270"/>
                    <a:gd name="connsiteY4" fmla="*/ 131763 h 336550"/>
                    <a:gd name="connsiteX5" fmla="*/ 141147 w 292270"/>
                    <a:gd name="connsiteY5" fmla="*/ 131763 h 336550"/>
                    <a:gd name="connsiteX6" fmla="*/ 135704 w 292270"/>
                    <a:gd name="connsiteY6" fmla="*/ 141923 h 336550"/>
                    <a:gd name="connsiteX7" fmla="*/ 141147 w 292270"/>
                    <a:gd name="connsiteY7" fmla="*/ 150813 h 336550"/>
                    <a:gd name="connsiteX8" fmla="*/ 145229 w 292270"/>
                    <a:gd name="connsiteY8" fmla="*/ 141923 h 336550"/>
                    <a:gd name="connsiteX9" fmla="*/ 141147 w 292270"/>
                    <a:gd name="connsiteY9" fmla="*/ 131763 h 336550"/>
                    <a:gd name="connsiteX10" fmla="*/ 96811 w 292270"/>
                    <a:gd name="connsiteY10" fmla="*/ 131763 h 336550"/>
                    <a:gd name="connsiteX11" fmla="*/ 92842 w 292270"/>
                    <a:gd name="connsiteY11" fmla="*/ 134938 h 336550"/>
                    <a:gd name="connsiteX12" fmla="*/ 100780 w 292270"/>
                    <a:gd name="connsiteY12" fmla="*/ 134938 h 336550"/>
                    <a:gd name="connsiteX13" fmla="*/ 96811 w 292270"/>
                    <a:gd name="connsiteY13" fmla="*/ 131763 h 336550"/>
                    <a:gd name="connsiteX14" fmla="*/ 225310 w 292270"/>
                    <a:gd name="connsiteY14" fmla="*/ 127000 h 336550"/>
                    <a:gd name="connsiteX15" fmla="*/ 226721 w 292270"/>
                    <a:gd name="connsiteY15" fmla="*/ 127000 h 336550"/>
                    <a:gd name="connsiteX16" fmla="*/ 229543 w 292270"/>
                    <a:gd name="connsiteY16" fmla="*/ 127000 h 336550"/>
                    <a:gd name="connsiteX17" fmla="*/ 230954 w 292270"/>
                    <a:gd name="connsiteY17" fmla="*/ 127000 h 336550"/>
                    <a:gd name="connsiteX18" fmla="*/ 230954 w 292270"/>
                    <a:gd name="connsiteY18" fmla="*/ 155792 h 336550"/>
                    <a:gd name="connsiteX19" fmla="*/ 229543 w 292270"/>
                    <a:gd name="connsiteY19" fmla="*/ 157163 h 336550"/>
                    <a:gd name="connsiteX20" fmla="*/ 225310 w 292270"/>
                    <a:gd name="connsiteY20" fmla="*/ 157163 h 336550"/>
                    <a:gd name="connsiteX21" fmla="*/ 225310 w 292270"/>
                    <a:gd name="connsiteY21" fmla="*/ 155792 h 336550"/>
                    <a:gd name="connsiteX22" fmla="*/ 225310 w 292270"/>
                    <a:gd name="connsiteY22" fmla="*/ 132484 h 336550"/>
                    <a:gd name="connsiteX23" fmla="*/ 221076 w 292270"/>
                    <a:gd name="connsiteY23" fmla="*/ 133855 h 336550"/>
                    <a:gd name="connsiteX24" fmla="*/ 221076 w 292270"/>
                    <a:gd name="connsiteY24" fmla="*/ 135227 h 336550"/>
                    <a:gd name="connsiteX25" fmla="*/ 219665 w 292270"/>
                    <a:gd name="connsiteY25" fmla="*/ 133855 h 336550"/>
                    <a:gd name="connsiteX26" fmla="*/ 219665 w 292270"/>
                    <a:gd name="connsiteY26" fmla="*/ 131113 h 336550"/>
                    <a:gd name="connsiteX27" fmla="*/ 219665 w 292270"/>
                    <a:gd name="connsiteY27" fmla="*/ 129742 h 336550"/>
                    <a:gd name="connsiteX28" fmla="*/ 225310 w 292270"/>
                    <a:gd name="connsiteY28" fmla="*/ 127000 h 336550"/>
                    <a:gd name="connsiteX29" fmla="*/ 203791 w 292270"/>
                    <a:gd name="connsiteY29" fmla="*/ 127000 h 336550"/>
                    <a:gd name="connsiteX30" fmla="*/ 207495 w 292270"/>
                    <a:gd name="connsiteY30" fmla="*/ 127000 h 336550"/>
                    <a:gd name="connsiteX31" fmla="*/ 208730 w 292270"/>
                    <a:gd name="connsiteY31" fmla="*/ 127000 h 336550"/>
                    <a:gd name="connsiteX32" fmla="*/ 208730 w 292270"/>
                    <a:gd name="connsiteY32" fmla="*/ 155792 h 336550"/>
                    <a:gd name="connsiteX33" fmla="*/ 207495 w 292270"/>
                    <a:gd name="connsiteY33" fmla="*/ 157163 h 336550"/>
                    <a:gd name="connsiteX34" fmla="*/ 203791 w 292270"/>
                    <a:gd name="connsiteY34" fmla="*/ 157163 h 336550"/>
                    <a:gd name="connsiteX35" fmla="*/ 202556 w 292270"/>
                    <a:gd name="connsiteY35" fmla="*/ 155792 h 336550"/>
                    <a:gd name="connsiteX36" fmla="*/ 202556 w 292270"/>
                    <a:gd name="connsiteY36" fmla="*/ 132484 h 336550"/>
                    <a:gd name="connsiteX37" fmla="*/ 200086 w 292270"/>
                    <a:gd name="connsiteY37" fmla="*/ 133855 h 336550"/>
                    <a:gd name="connsiteX38" fmla="*/ 198852 w 292270"/>
                    <a:gd name="connsiteY38" fmla="*/ 135227 h 336550"/>
                    <a:gd name="connsiteX39" fmla="*/ 198852 w 292270"/>
                    <a:gd name="connsiteY39" fmla="*/ 133855 h 336550"/>
                    <a:gd name="connsiteX40" fmla="*/ 197617 w 292270"/>
                    <a:gd name="connsiteY40" fmla="*/ 131113 h 336550"/>
                    <a:gd name="connsiteX41" fmla="*/ 198852 w 292270"/>
                    <a:gd name="connsiteY41" fmla="*/ 129742 h 336550"/>
                    <a:gd name="connsiteX42" fmla="*/ 203791 w 292270"/>
                    <a:gd name="connsiteY42" fmla="*/ 127000 h 336550"/>
                    <a:gd name="connsiteX43" fmla="*/ 183964 w 292270"/>
                    <a:gd name="connsiteY43" fmla="*/ 127000 h 336550"/>
                    <a:gd name="connsiteX44" fmla="*/ 192854 w 292270"/>
                    <a:gd name="connsiteY44" fmla="*/ 141426 h 336550"/>
                    <a:gd name="connsiteX45" fmla="*/ 182694 w 292270"/>
                    <a:gd name="connsiteY45" fmla="*/ 157163 h 336550"/>
                    <a:gd name="connsiteX46" fmla="*/ 173804 w 292270"/>
                    <a:gd name="connsiteY46" fmla="*/ 142737 h 336550"/>
                    <a:gd name="connsiteX47" fmla="*/ 183964 w 292270"/>
                    <a:gd name="connsiteY47" fmla="*/ 127000 h 336550"/>
                    <a:gd name="connsiteX48" fmla="*/ 161699 w 292270"/>
                    <a:gd name="connsiteY48" fmla="*/ 127000 h 336550"/>
                    <a:gd name="connsiteX49" fmla="*/ 164478 w 292270"/>
                    <a:gd name="connsiteY49" fmla="*/ 127000 h 336550"/>
                    <a:gd name="connsiteX50" fmla="*/ 165867 w 292270"/>
                    <a:gd name="connsiteY50" fmla="*/ 127000 h 336550"/>
                    <a:gd name="connsiteX51" fmla="*/ 165867 w 292270"/>
                    <a:gd name="connsiteY51" fmla="*/ 155792 h 336550"/>
                    <a:gd name="connsiteX52" fmla="*/ 164478 w 292270"/>
                    <a:gd name="connsiteY52" fmla="*/ 157163 h 336550"/>
                    <a:gd name="connsiteX53" fmla="*/ 161699 w 292270"/>
                    <a:gd name="connsiteY53" fmla="*/ 157163 h 336550"/>
                    <a:gd name="connsiteX54" fmla="*/ 160310 w 292270"/>
                    <a:gd name="connsiteY54" fmla="*/ 155792 h 336550"/>
                    <a:gd name="connsiteX55" fmla="*/ 160310 w 292270"/>
                    <a:gd name="connsiteY55" fmla="*/ 132484 h 336550"/>
                    <a:gd name="connsiteX56" fmla="*/ 156143 w 292270"/>
                    <a:gd name="connsiteY56" fmla="*/ 133855 h 336550"/>
                    <a:gd name="connsiteX57" fmla="*/ 156143 w 292270"/>
                    <a:gd name="connsiteY57" fmla="*/ 135227 h 336550"/>
                    <a:gd name="connsiteX58" fmla="*/ 154754 w 292270"/>
                    <a:gd name="connsiteY58" fmla="*/ 133855 h 336550"/>
                    <a:gd name="connsiteX59" fmla="*/ 154754 w 292270"/>
                    <a:gd name="connsiteY59" fmla="*/ 131113 h 336550"/>
                    <a:gd name="connsiteX60" fmla="*/ 154754 w 292270"/>
                    <a:gd name="connsiteY60" fmla="*/ 129742 h 336550"/>
                    <a:gd name="connsiteX61" fmla="*/ 161699 w 292270"/>
                    <a:gd name="connsiteY61" fmla="*/ 127000 h 336550"/>
                    <a:gd name="connsiteX62" fmla="*/ 141261 w 292270"/>
                    <a:gd name="connsiteY62" fmla="*/ 127000 h 336550"/>
                    <a:gd name="connsiteX63" fmla="*/ 151580 w 292270"/>
                    <a:gd name="connsiteY63" fmla="*/ 141426 h 336550"/>
                    <a:gd name="connsiteX64" fmla="*/ 141261 w 292270"/>
                    <a:gd name="connsiteY64" fmla="*/ 157163 h 336550"/>
                    <a:gd name="connsiteX65" fmla="*/ 130942 w 292270"/>
                    <a:gd name="connsiteY65" fmla="*/ 142737 h 336550"/>
                    <a:gd name="connsiteX66" fmla="*/ 141261 w 292270"/>
                    <a:gd name="connsiteY66" fmla="*/ 127000 h 336550"/>
                    <a:gd name="connsiteX67" fmla="*/ 247736 w 292270"/>
                    <a:gd name="connsiteY67" fmla="*/ 80963 h 336550"/>
                    <a:gd name="connsiteX68" fmla="*/ 243654 w 292270"/>
                    <a:gd name="connsiteY68" fmla="*/ 91970 h 336550"/>
                    <a:gd name="connsiteX69" fmla="*/ 247736 w 292270"/>
                    <a:gd name="connsiteY69" fmla="*/ 101601 h 336550"/>
                    <a:gd name="connsiteX70" fmla="*/ 253179 w 292270"/>
                    <a:gd name="connsiteY70" fmla="*/ 90594 h 336550"/>
                    <a:gd name="connsiteX71" fmla="*/ 247736 w 292270"/>
                    <a:gd name="connsiteY71" fmla="*/ 80963 h 336550"/>
                    <a:gd name="connsiteX72" fmla="*/ 205328 w 292270"/>
                    <a:gd name="connsiteY72" fmla="*/ 80963 h 336550"/>
                    <a:gd name="connsiteX73" fmla="*/ 200792 w 292270"/>
                    <a:gd name="connsiteY73" fmla="*/ 91970 h 336550"/>
                    <a:gd name="connsiteX74" fmla="*/ 205328 w 292270"/>
                    <a:gd name="connsiteY74" fmla="*/ 101601 h 336550"/>
                    <a:gd name="connsiteX75" fmla="*/ 208730 w 292270"/>
                    <a:gd name="connsiteY75" fmla="*/ 90594 h 336550"/>
                    <a:gd name="connsiteX76" fmla="*/ 205328 w 292270"/>
                    <a:gd name="connsiteY76" fmla="*/ 80963 h 336550"/>
                    <a:gd name="connsiteX77" fmla="*/ 184010 w 292270"/>
                    <a:gd name="connsiteY77" fmla="*/ 80963 h 336550"/>
                    <a:gd name="connsiteX78" fmla="*/ 178567 w 292270"/>
                    <a:gd name="connsiteY78" fmla="*/ 91970 h 336550"/>
                    <a:gd name="connsiteX79" fmla="*/ 184010 w 292270"/>
                    <a:gd name="connsiteY79" fmla="*/ 101601 h 336550"/>
                    <a:gd name="connsiteX80" fmla="*/ 188092 w 292270"/>
                    <a:gd name="connsiteY80" fmla="*/ 90594 h 336550"/>
                    <a:gd name="connsiteX81" fmla="*/ 184010 w 292270"/>
                    <a:gd name="connsiteY81" fmla="*/ 80963 h 336550"/>
                    <a:gd name="connsiteX82" fmla="*/ 162011 w 292270"/>
                    <a:gd name="connsiteY82" fmla="*/ 80963 h 336550"/>
                    <a:gd name="connsiteX83" fmla="*/ 157929 w 292270"/>
                    <a:gd name="connsiteY83" fmla="*/ 91970 h 336550"/>
                    <a:gd name="connsiteX84" fmla="*/ 162011 w 292270"/>
                    <a:gd name="connsiteY84" fmla="*/ 101601 h 336550"/>
                    <a:gd name="connsiteX85" fmla="*/ 167454 w 292270"/>
                    <a:gd name="connsiteY85" fmla="*/ 90594 h 336550"/>
                    <a:gd name="connsiteX86" fmla="*/ 162011 w 292270"/>
                    <a:gd name="connsiteY86" fmla="*/ 80963 h 336550"/>
                    <a:gd name="connsiteX87" fmla="*/ 76173 w 292270"/>
                    <a:gd name="connsiteY87" fmla="*/ 80963 h 336550"/>
                    <a:gd name="connsiteX88" fmla="*/ 72204 w 292270"/>
                    <a:gd name="connsiteY88" fmla="*/ 91970 h 336550"/>
                    <a:gd name="connsiteX89" fmla="*/ 76173 w 292270"/>
                    <a:gd name="connsiteY89" fmla="*/ 101601 h 336550"/>
                    <a:gd name="connsiteX90" fmla="*/ 80142 w 292270"/>
                    <a:gd name="connsiteY90" fmla="*/ 90594 h 336550"/>
                    <a:gd name="connsiteX91" fmla="*/ 76173 w 292270"/>
                    <a:gd name="connsiteY91" fmla="*/ 80963 h 336550"/>
                    <a:gd name="connsiteX92" fmla="*/ 225310 w 292270"/>
                    <a:gd name="connsiteY92" fmla="*/ 76200 h 336550"/>
                    <a:gd name="connsiteX93" fmla="*/ 226721 w 292270"/>
                    <a:gd name="connsiteY93" fmla="*/ 76200 h 336550"/>
                    <a:gd name="connsiteX94" fmla="*/ 229543 w 292270"/>
                    <a:gd name="connsiteY94" fmla="*/ 76200 h 336550"/>
                    <a:gd name="connsiteX95" fmla="*/ 230954 w 292270"/>
                    <a:gd name="connsiteY95" fmla="*/ 77511 h 336550"/>
                    <a:gd name="connsiteX96" fmla="*/ 230954 w 292270"/>
                    <a:gd name="connsiteY96" fmla="*/ 105052 h 336550"/>
                    <a:gd name="connsiteX97" fmla="*/ 229543 w 292270"/>
                    <a:gd name="connsiteY97" fmla="*/ 106363 h 336550"/>
                    <a:gd name="connsiteX98" fmla="*/ 225310 w 292270"/>
                    <a:gd name="connsiteY98" fmla="*/ 106363 h 336550"/>
                    <a:gd name="connsiteX99" fmla="*/ 225310 w 292270"/>
                    <a:gd name="connsiteY99" fmla="*/ 105052 h 336550"/>
                    <a:gd name="connsiteX100" fmla="*/ 225310 w 292270"/>
                    <a:gd name="connsiteY100" fmla="*/ 82757 h 336550"/>
                    <a:gd name="connsiteX101" fmla="*/ 221076 w 292270"/>
                    <a:gd name="connsiteY101" fmla="*/ 84069 h 336550"/>
                    <a:gd name="connsiteX102" fmla="*/ 219665 w 292270"/>
                    <a:gd name="connsiteY102" fmla="*/ 84069 h 336550"/>
                    <a:gd name="connsiteX103" fmla="*/ 219665 w 292270"/>
                    <a:gd name="connsiteY103" fmla="*/ 81446 h 336550"/>
                    <a:gd name="connsiteX104" fmla="*/ 219665 w 292270"/>
                    <a:gd name="connsiteY104" fmla="*/ 80134 h 336550"/>
                    <a:gd name="connsiteX105" fmla="*/ 225310 w 292270"/>
                    <a:gd name="connsiteY105" fmla="*/ 76200 h 336550"/>
                    <a:gd name="connsiteX106" fmla="*/ 205555 w 292270"/>
                    <a:gd name="connsiteY106" fmla="*/ 76200 h 336550"/>
                    <a:gd name="connsiteX107" fmla="*/ 216667 w 292270"/>
                    <a:gd name="connsiteY107" fmla="*/ 90626 h 336550"/>
                    <a:gd name="connsiteX108" fmla="*/ 205555 w 292270"/>
                    <a:gd name="connsiteY108" fmla="*/ 106363 h 336550"/>
                    <a:gd name="connsiteX109" fmla="*/ 194442 w 292270"/>
                    <a:gd name="connsiteY109" fmla="*/ 91937 h 336550"/>
                    <a:gd name="connsiteX110" fmla="*/ 205555 w 292270"/>
                    <a:gd name="connsiteY110" fmla="*/ 76200 h 336550"/>
                    <a:gd name="connsiteX111" fmla="*/ 183964 w 292270"/>
                    <a:gd name="connsiteY111" fmla="*/ 76200 h 336550"/>
                    <a:gd name="connsiteX112" fmla="*/ 192854 w 292270"/>
                    <a:gd name="connsiteY112" fmla="*/ 90626 h 336550"/>
                    <a:gd name="connsiteX113" fmla="*/ 182694 w 292270"/>
                    <a:gd name="connsiteY113" fmla="*/ 106363 h 336550"/>
                    <a:gd name="connsiteX114" fmla="*/ 173804 w 292270"/>
                    <a:gd name="connsiteY114" fmla="*/ 91937 h 336550"/>
                    <a:gd name="connsiteX115" fmla="*/ 183964 w 292270"/>
                    <a:gd name="connsiteY115" fmla="*/ 76200 h 336550"/>
                    <a:gd name="connsiteX116" fmla="*/ 161898 w 292270"/>
                    <a:gd name="connsiteY116" fmla="*/ 76200 h 336550"/>
                    <a:gd name="connsiteX117" fmla="*/ 172217 w 292270"/>
                    <a:gd name="connsiteY117" fmla="*/ 90626 h 336550"/>
                    <a:gd name="connsiteX118" fmla="*/ 161898 w 292270"/>
                    <a:gd name="connsiteY118" fmla="*/ 106363 h 336550"/>
                    <a:gd name="connsiteX119" fmla="*/ 151579 w 292270"/>
                    <a:gd name="connsiteY119" fmla="*/ 91937 h 336550"/>
                    <a:gd name="connsiteX120" fmla="*/ 161898 w 292270"/>
                    <a:gd name="connsiteY120" fmla="*/ 76200 h 336550"/>
                    <a:gd name="connsiteX121" fmla="*/ 139584 w 292270"/>
                    <a:gd name="connsiteY121" fmla="*/ 76200 h 336550"/>
                    <a:gd name="connsiteX122" fmla="*/ 140996 w 292270"/>
                    <a:gd name="connsiteY122" fmla="*/ 76200 h 336550"/>
                    <a:gd name="connsiteX123" fmla="*/ 143818 w 292270"/>
                    <a:gd name="connsiteY123" fmla="*/ 76200 h 336550"/>
                    <a:gd name="connsiteX124" fmla="*/ 145229 w 292270"/>
                    <a:gd name="connsiteY124" fmla="*/ 77511 h 336550"/>
                    <a:gd name="connsiteX125" fmla="*/ 145229 w 292270"/>
                    <a:gd name="connsiteY125" fmla="*/ 105052 h 336550"/>
                    <a:gd name="connsiteX126" fmla="*/ 143818 w 292270"/>
                    <a:gd name="connsiteY126" fmla="*/ 106363 h 336550"/>
                    <a:gd name="connsiteX127" fmla="*/ 139584 w 292270"/>
                    <a:gd name="connsiteY127" fmla="*/ 106363 h 336550"/>
                    <a:gd name="connsiteX128" fmla="*/ 139584 w 292270"/>
                    <a:gd name="connsiteY128" fmla="*/ 105052 h 336550"/>
                    <a:gd name="connsiteX129" fmla="*/ 139584 w 292270"/>
                    <a:gd name="connsiteY129" fmla="*/ 82757 h 336550"/>
                    <a:gd name="connsiteX130" fmla="*/ 135351 w 292270"/>
                    <a:gd name="connsiteY130" fmla="*/ 84069 h 336550"/>
                    <a:gd name="connsiteX131" fmla="*/ 133940 w 292270"/>
                    <a:gd name="connsiteY131" fmla="*/ 84069 h 336550"/>
                    <a:gd name="connsiteX132" fmla="*/ 132529 w 292270"/>
                    <a:gd name="connsiteY132" fmla="*/ 81446 h 336550"/>
                    <a:gd name="connsiteX133" fmla="*/ 133940 w 292270"/>
                    <a:gd name="connsiteY133" fmla="*/ 80134 h 336550"/>
                    <a:gd name="connsiteX134" fmla="*/ 139584 w 292270"/>
                    <a:gd name="connsiteY134" fmla="*/ 76200 h 336550"/>
                    <a:gd name="connsiteX135" fmla="*/ 118837 w 292270"/>
                    <a:gd name="connsiteY135" fmla="*/ 76200 h 336550"/>
                    <a:gd name="connsiteX136" fmla="*/ 123005 w 292270"/>
                    <a:gd name="connsiteY136" fmla="*/ 76200 h 336550"/>
                    <a:gd name="connsiteX137" fmla="*/ 123005 w 292270"/>
                    <a:gd name="connsiteY137" fmla="*/ 77511 h 336550"/>
                    <a:gd name="connsiteX138" fmla="*/ 123005 w 292270"/>
                    <a:gd name="connsiteY138" fmla="*/ 105052 h 336550"/>
                    <a:gd name="connsiteX139" fmla="*/ 123005 w 292270"/>
                    <a:gd name="connsiteY139" fmla="*/ 106363 h 336550"/>
                    <a:gd name="connsiteX140" fmla="*/ 118837 w 292270"/>
                    <a:gd name="connsiteY140" fmla="*/ 106363 h 336550"/>
                    <a:gd name="connsiteX141" fmla="*/ 117448 w 292270"/>
                    <a:gd name="connsiteY141" fmla="*/ 105052 h 336550"/>
                    <a:gd name="connsiteX142" fmla="*/ 117448 w 292270"/>
                    <a:gd name="connsiteY142" fmla="*/ 82757 h 336550"/>
                    <a:gd name="connsiteX143" fmla="*/ 114670 w 292270"/>
                    <a:gd name="connsiteY143" fmla="*/ 84069 h 336550"/>
                    <a:gd name="connsiteX144" fmla="*/ 113281 w 292270"/>
                    <a:gd name="connsiteY144" fmla="*/ 84069 h 336550"/>
                    <a:gd name="connsiteX145" fmla="*/ 111892 w 292270"/>
                    <a:gd name="connsiteY145" fmla="*/ 81446 h 336550"/>
                    <a:gd name="connsiteX146" fmla="*/ 111892 w 292270"/>
                    <a:gd name="connsiteY146" fmla="*/ 80134 h 336550"/>
                    <a:gd name="connsiteX147" fmla="*/ 118837 w 292270"/>
                    <a:gd name="connsiteY147" fmla="*/ 76200 h 336550"/>
                    <a:gd name="connsiteX148" fmla="*/ 97207 w 292270"/>
                    <a:gd name="connsiteY148" fmla="*/ 76200 h 336550"/>
                    <a:gd name="connsiteX149" fmla="*/ 99588 w 292270"/>
                    <a:gd name="connsiteY149" fmla="*/ 76200 h 336550"/>
                    <a:gd name="connsiteX150" fmla="*/ 100779 w 292270"/>
                    <a:gd name="connsiteY150" fmla="*/ 77511 h 336550"/>
                    <a:gd name="connsiteX151" fmla="*/ 100779 w 292270"/>
                    <a:gd name="connsiteY151" fmla="*/ 105052 h 336550"/>
                    <a:gd name="connsiteX152" fmla="*/ 99588 w 292270"/>
                    <a:gd name="connsiteY152" fmla="*/ 106363 h 336550"/>
                    <a:gd name="connsiteX153" fmla="*/ 97207 w 292270"/>
                    <a:gd name="connsiteY153" fmla="*/ 106363 h 336550"/>
                    <a:gd name="connsiteX154" fmla="*/ 96016 w 292270"/>
                    <a:gd name="connsiteY154" fmla="*/ 105052 h 336550"/>
                    <a:gd name="connsiteX155" fmla="*/ 96016 w 292270"/>
                    <a:gd name="connsiteY155" fmla="*/ 82757 h 336550"/>
                    <a:gd name="connsiteX156" fmla="*/ 92444 w 292270"/>
                    <a:gd name="connsiteY156" fmla="*/ 84069 h 336550"/>
                    <a:gd name="connsiteX157" fmla="*/ 91254 w 292270"/>
                    <a:gd name="connsiteY157" fmla="*/ 84069 h 336550"/>
                    <a:gd name="connsiteX158" fmla="*/ 91254 w 292270"/>
                    <a:gd name="connsiteY158" fmla="*/ 81446 h 336550"/>
                    <a:gd name="connsiteX159" fmla="*/ 91254 w 292270"/>
                    <a:gd name="connsiteY159" fmla="*/ 80134 h 336550"/>
                    <a:gd name="connsiteX160" fmla="*/ 97207 w 292270"/>
                    <a:gd name="connsiteY160" fmla="*/ 76200 h 336550"/>
                    <a:gd name="connsiteX161" fmla="*/ 201926 w 292270"/>
                    <a:gd name="connsiteY161" fmla="*/ 36513 h 336550"/>
                    <a:gd name="connsiteX162" fmla="*/ 200792 w 292270"/>
                    <a:gd name="connsiteY162" fmla="*/ 40409 h 336550"/>
                    <a:gd name="connsiteX163" fmla="*/ 205328 w 292270"/>
                    <a:gd name="connsiteY163" fmla="*/ 50801 h 336550"/>
                    <a:gd name="connsiteX164" fmla="*/ 208730 w 292270"/>
                    <a:gd name="connsiteY164" fmla="*/ 40409 h 336550"/>
                    <a:gd name="connsiteX165" fmla="*/ 208730 w 292270"/>
                    <a:gd name="connsiteY165" fmla="*/ 39111 h 336550"/>
                    <a:gd name="connsiteX166" fmla="*/ 201926 w 292270"/>
                    <a:gd name="connsiteY166" fmla="*/ 36513 h 336550"/>
                    <a:gd name="connsiteX167" fmla="*/ 123005 w 292270"/>
                    <a:gd name="connsiteY167" fmla="*/ 34925 h 336550"/>
                    <a:gd name="connsiteX168" fmla="*/ 116201 w 292270"/>
                    <a:gd name="connsiteY168" fmla="*/ 37571 h 336550"/>
                    <a:gd name="connsiteX169" fmla="*/ 115067 w 292270"/>
                    <a:gd name="connsiteY169" fmla="*/ 38894 h 336550"/>
                    <a:gd name="connsiteX170" fmla="*/ 115067 w 292270"/>
                    <a:gd name="connsiteY170" fmla="*/ 40216 h 336550"/>
                    <a:gd name="connsiteX171" fmla="*/ 119603 w 292270"/>
                    <a:gd name="connsiteY171" fmla="*/ 50800 h 336550"/>
                    <a:gd name="connsiteX172" fmla="*/ 123005 w 292270"/>
                    <a:gd name="connsiteY172" fmla="*/ 40216 h 336550"/>
                    <a:gd name="connsiteX173" fmla="*/ 123005 w 292270"/>
                    <a:gd name="connsiteY173" fmla="*/ 34925 h 336550"/>
                    <a:gd name="connsiteX174" fmla="*/ 162011 w 292270"/>
                    <a:gd name="connsiteY174" fmla="*/ 31750 h 336550"/>
                    <a:gd name="connsiteX175" fmla="*/ 157929 w 292270"/>
                    <a:gd name="connsiteY175" fmla="*/ 40640 h 336550"/>
                    <a:gd name="connsiteX176" fmla="*/ 162011 w 292270"/>
                    <a:gd name="connsiteY176" fmla="*/ 50800 h 336550"/>
                    <a:gd name="connsiteX177" fmla="*/ 167454 w 292270"/>
                    <a:gd name="connsiteY177" fmla="*/ 40640 h 336550"/>
                    <a:gd name="connsiteX178" fmla="*/ 162011 w 292270"/>
                    <a:gd name="connsiteY178" fmla="*/ 31750 h 336550"/>
                    <a:gd name="connsiteX179" fmla="*/ 144703 w 292270"/>
                    <a:gd name="connsiteY179" fmla="*/ 28575 h 336550"/>
                    <a:gd name="connsiteX180" fmla="*/ 144703 w 292270"/>
                    <a:gd name="connsiteY180" fmla="*/ 55075 h 336550"/>
                    <a:gd name="connsiteX181" fmla="*/ 143389 w 292270"/>
                    <a:gd name="connsiteY181" fmla="*/ 55075 h 336550"/>
                    <a:gd name="connsiteX182" fmla="*/ 139447 w 292270"/>
                    <a:gd name="connsiteY182" fmla="*/ 55075 h 336550"/>
                    <a:gd name="connsiteX183" fmla="*/ 139447 w 292270"/>
                    <a:gd name="connsiteY183" fmla="*/ 32550 h 336550"/>
                    <a:gd name="connsiteX184" fmla="*/ 135504 w 292270"/>
                    <a:gd name="connsiteY184" fmla="*/ 33875 h 336550"/>
                    <a:gd name="connsiteX185" fmla="*/ 134190 w 292270"/>
                    <a:gd name="connsiteY185" fmla="*/ 33875 h 336550"/>
                    <a:gd name="connsiteX186" fmla="*/ 132876 w 292270"/>
                    <a:gd name="connsiteY186" fmla="*/ 31225 h 336550"/>
                    <a:gd name="connsiteX187" fmla="*/ 127619 w 292270"/>
                    <a:gd name="connsiteY187" fmla="*/ 32550 h 336550"/>
                    <a:gd name="connsiteX188" fmla="*/ 128934 w 292270"/>
                    <a:gd name="connsiteY188" fmla="*/ 40500 h 336550"/>
                    <a:gd name="connsiteX189" fmla="*/ 118420 w 292270"/>
                    <a:gd name="connsiteY189" fmla="*/ 56400 h 336550"/>
                    <a:gd name="connsiteX190" fmla="*/ 109221 w 292270"/>
                    <a:gd name="connsiteY190" fmla="*/ 41825 h 336550"/>
                    <a:gd name="connsiteX191" fmla="*/ 101336 w 292270"/>
                    <a:gd name="connsiteY191" fmla="*/ 47125 h 336550"/>
                    <a:gd name="connsiteX192" fmla="*/ 101336 w 292270"/>
                    <a:gd name="connsiteY192" fmla="*/ 55075 h 336550"/>
                    <a:gd name="connsiteX193" fmla="*/ 100022 w 292270"/>
                    <a:gd name="connsiteY193" fmla="*/ 55075 h 336550"/>
                    <a:gd name="connsiteX194" fmla="*/ 97394 w 292270"/>
                    <a:gd name="connsiteY194" fmla="*/ 55075 h 336550"/>
                    <a:gd name="connsiteX195" fmla="*/ 96080 w 292270"/>
                    <a:gd name="connsiteY195" fmla="*/ 55075 h 336550"/>
                    <a:gd name="connsiteX196" fmla="*/ 96080 w 292270"/>
                    <a:gd name="connsiteY196" fmla="*/ 49775 h 336550"/>
                    <a:gd name="connsiteX197" fmla="*/ 72425 w 292270"/>
                    <a:gd name="connsiteY197" fmla="*/ 77600 h 336550"/>
                    <a:gd name="connsiteX198" fmla="*/ 76367 w 292270"/>
                    <a:gd name="connsiteY198" fmla="*/ 76275 h 336550"/>
                    <a:gd name="connsiteX199" fmla="*/ 86880 w 292270"/>
                    <a:gd name="connsiteY199" fmla="*/ 90850 h 336550"/>
                    <a:gd name="connsiteX200" fmla="*/ 76367 w 292270"/>
                    <a:gd name="connsiteY200" fmla="*/ 106750 h 336550"/>
                    <a:gd name="connsiteX201" fmla="*/ 67168 w 292270"/>
                    <a:gd name="connsiteY201" fmla="*/ 97475 h 336550"/>
                    <a:gd name="connsiteX202" fmla="*/ 75053 w 292270"/>
                    <a:gd name="connsiteY202" fmla="*/ 127950 h 336550"/>
                    <a:gd name="connsiteX203" fmla="*/ 76367 w 292270"/>
                    <a:gd name="connsiteY203" fmla="*/ 127950 h 336550"/>
                    <a:gd name="connsiteX204" fmla="*/ 78995 w 292270"/>
                    <a:gd name="connsiteY204" fmla="*/ 127950 h 336550"/>
                    <a:gd name="connsiteX205" fmla="*/ 80310 w 292270"/>
                    <a:gd name="connsiteY205" fmla="*/ 127950 h 336550"/>
                    <a:gd name="connsiteX206" fmla="*/ 80310 w 292270"/>
                    <a:gd name="connsiteY206" fmla="*/ 133250 h 336550"/>
                    <a:gd name="connsiteX207" fmla="*/ 88195 w 292270"/>
                    <a:gd name="connsiteY207" fmla="*/ 135900 h 336550"/>
                    <a:gd name="connsiteX208" fmla="*/ 97394 w 292270"/>
                    <a:gd name="connsiteY208" fmla="*/ 126625 h 336550"/>
                    <a:gd name="connsiteX209" fmla="*/ 107907 w 292270"/>
                    <a:gd name="connsiteY209" fmla="*/ 135900 h 336550"/>
                    <a:gd name="connsiteX210" fmla="*/ 114478 w 292270"/>
                    <a:gd name="connsiteY210" fmla="*/ 145175 h 336550"/>
                    <a:gd name="connsiteX211" fmla="*/ 117106 w 292270"/>
                    <a:gd name="connsiteY211" fmla="*/ 151800 h 336550"/>
                    <a:gd name="connsiteX212" fmla="*/ 117106 w 292270"/>
                    <a:gd name="connsiteY212" fmla="*/ 133250 h 336550"/>
                    <a:gd name="connsiteX213" fmla="*/ 114478 w 292270"/>
                    <a:gd name="connsiteY213" fmla="*/ 134575 h 336550"/>
                    <a:gd name="connsiteX214" fmla="*/ 113164 w 292270"/>
                    <a:gd name="connsiteY214" fmla="*/ 135900 h 336550"/>
                    <a:gd name="connsiteX215" fmla="*/ 113164 w 292270"/>
                    <a:gd name="connsiteY215" fmla="*/ 134575 h 336550"/>
                    <a:gd name="connsiteX216" fmla="*/ 111849 w 292270"/>
                    <a:gd name="connsiteY216" fmla="*/ 131925 h 336550"/>
                    <a:gd name="connsiteX217" fmla="*/ 111849 w 292270"/>
                    <a:gd name="connsiteY217" fmla="*/ 130600 h 336550"/>
                    <a:gd name="connsiteX218" fmla="*/ 118420 w 292270"/>
                    <a:gd name="connsiteY218" fmla="*/ 127950 h 336550"/>
                    <a:gd name="connsiteX219" fmla="*/ 122363 w 292270"/>
                    <a:gd name="connsiteY219" fmla="*/ 127950 h 336550"/>
                    <a:gd name="connsiteX220" fmla="*/ 122363 w 292270"/>
                    <a:gd name="connsiteY220" fmla="*/ 155775 h 336550"/>
                    <a:gd name="connsiteX221" fmla="*/ 122363 w 292270"/>
                    <a:gd name="connsiteY221" fmla="*/ 157100 h 336550"/>
                    <a:gd name="connsiteX222" fmla="*/ 121049 w 292270"/>
                    <a:gd name="connsiteY222" fmla="*/ 157100 h 336550"/>
                    <a:gd name="connsiteX223" fmla="*/ 135504 w 292270"/>
                    <a:gd name="connsiteY223" fmla="*/ 162400 h 336550"/>
                    <a:gd name="connsiteX224" fmla="*/ 161787 w 292270"/>
                    <a:gd name="connsiteY224" fmla="*/ 159750 h 336550"/>
                    <a:gd name="connsiteX225" fmla="*/ 181500 w 292270"/>
                    <a:gd name="connsiteY225" fmla="*/ 191550 h 336550"/>
                    <a:gd name="connsiteX226" fmla="*/ 181500 w 292270"/>
                    <a:gd name="connsiteY226" fmla="*/ 183600 h 336550"/>
                    <a:gd name="connsiteX227" fmla="*/ 178872 w 292270"/>
                    <a:gd name="connsiteY227" fmla="*/ 186250 h 336550"/>
                    <a:gd name="connsiteX228" fmla="*/ 177557 w 292270"/>
                    <a:gd name="connsiteY228" fmla="*/ 186250 h 336550"/>
                    <a:gd name="connsiteX229" fmla="*/ 176243 w 292270"/>
                    <a:gd name="connsiteY229" fmla="*/ 184925 h 336550"/>
                    <a:gd name="connsiteX230" fmla="*/ 176243 w 292270"/>
                    <a:gd name="connsiteY230" fmla="*/ 182275 h 336550"/>
                    <a:gd name="connsiteX231" fmla="*/ 176243 w 292270"/>
                    <a:gd name="connsiteY231" fmla="*/ 180950 h 336550"/>
                    <a:gd name="connsiteX232" fmla="*/ 182814 w 292270"/>
                    <a:gd name="connsiteY232" fmla="*/ 178300 h 336550"/>
                    <a:gd name="connsiteX233" fmla="*/ 186756 w 292270"/>
                    <a:gd name="connsiteY233" fmla="*/ 178300 h 336550"/>
                    <a:gd name="connsiteX234" fmla="*/ 186756 w 292270"/>
                    <a:gd name="connsiteY234" fmla="*/ 194200 h 336550"/>
                    <a:gd name="connsiteX235" fmla="*/ 199898 w 292270"/>
                    <a:gd name="connsiteY235" fmla="*/ 186250 h 336550"/>
                    <a:gd name="connsiteX236" fmla="*/ 198584 w 292270"/>
                    <a:gd name="connsiteY236" fmla="*/ 186250 h 336550"/>
                    <a:gd name="connsiteX237" fmla="*/ 198584 w 292270"/>
                    <a:gd name="connsiteY237" fmla="*/ 184925 h 336550"/>
                    <a:gd name="connsiteX238" fmla="*/ 197270 w 292270"/>
                    <a:gd name="connsiteY238" fmla="*/ 182275 h 336550"/>
                    <a:gd name="connsiteX239" fmla="*/ 198584 w 292270"/>
                    <a:gd name="connsiteY239" fmla="*/ 180950 h 336550"/>
                    <a:gd name="connsiteX240" fmla="*/ 199898 w 292270"/>
                    <a:gd name="connsiteY240" fmla="*/ 180950 h 336550"/>
                    <a:gd name="connsiteX241" fmla="*/ 199898 w 292270"/>
                    <a:gd name="connsiteY241" fmla="*/ 166375 h 336550"/>
                    <a:gd name="connsiteX242" fmla="*/ 234066 w 292270"/>
                    <a:gd name="connsiteY242" fmla="*/ 161075 h 336550"/>
                    <a:gd name="connsiteX243" fmla="*/ 241951 w 292270"/>
                    <a:gd name="connsiteY243" fmla="*/ 146500 h 336550"/>
                    <a:gd name="connsiteX244" fmla="*/ 245894 w 292270"/>
                    <a:gd name="connsiteY244" fmla="*/ 143850 h 336550"/>
                    <a:gd name="connsiteX245" fmla="*/ 245894 w 292270"/>
                    <a:gd name="connsiteY245" fmla="*/ 133250 h 336550"/>
                    <a:gd name="connsiteX246" fmla="*/ 241951 w 292270"/>
                    <a:gd name="connsiteY246" fmla="*/ 134575 h 336550"/>
                    <a:gd name="connsiteX247" fmla="*/ 241951 w 292270"/>
                    <a:gd name="connsiteY247" fmla="*/ 135900 h 336550"/>
                    <a:gd name="connsiteX248" fmla="*/ 240637 w 292270"/>
                    <a:gd name="connsiteY248" fmla="*/ 134575 h 336550"/>
                    <a:gd name="connsiteX249" fmla="*/ 240637 w 292270"/>
                    <a:gd name="connsiteY249" fmla="*/ 131925 h 336550"/>
                    <a:gd name="connsiteX250" fmla="*/ 240637 w 292270"/>
                    <a:gd name="connsiteY250" fmla="*/ 130600 h 336550"/>
                    <a:gd name="connsiteX251" fmla="*/ 247208 w 292270"/>
                    <a:gd name="connsiteY251" fmla="*/ 127950 h 336550"/>
                    <a:gd name="connsiteX252" fmla="*/ 249836 w 292270"/>
                    <a:gd name="connsiteY252" fmla="*/ 127950 h 336550"/>
                    <a:gd name="connsiteX253" fmla="*/ 251151 w 292270"/>
                    <a:gd name="connsiteY253" fmla="*/ 127950 h 336550"/>
                    <a:gd name="connsiteX254" fmla="*/ 251151 w 292270"/>
                    <a:gd name="connsiteY254" fmla="*/ 143850 h 336550"/>
                    <a:gd name="connsiteX255" fmla="*/ 252465 w 292270"/>
                    <a:gd name="connsiteY255" fmla="*/ 143850 h 336550"/>
                    <a:gd name="connsiteX256" fmla="*/ 257721 w 292270"/>
                    <a:gd name="connsiteY256" fmla="*/ 94825 h 336550"/>
                    <a:gd name="connsiteX257" fmla="*/ 247208 w 292270"/>
                    <a:gd name="connsiteY257" fmla="*/ 106750 h 336550"/>
                    <a:gd name="connsiteX258" fmla="*/ 238009 w 292270"/>
                    <a:gd name="connsiteY258" fmla="*/ 92175 h 336550"/>
                    <a:gd name="connsiteX259" fmla="*/ 248522 w 292270"/>
                    <a:gd name="connsiteY259" fmla="*/ 76275 h 336550"/>
                    <a:gd name="connsiteX260" fmla="*/ 249836 w 292270"/>
                    <a:gd name="connsiteY260" fmla="*/ 76275 h 336550"/>
                    <a:gd name="connsiteX261" fmla="*/ 230124 w 292270"/>
                    <a:gd name="connsiteY261" fmla="*/ 52425 h 336550"/>
                    <a:gd name="connsiteX262" fmla="*/ 230124 w 292270"/>
                    <a:gd name="connsiteY262" fmla="*/ 55075 h 336550"/>
                    <a:gd name="connsiteX263" fmla="*/ 228810 w 292270"/>
                    <a:gd name="connsiteY263" fmla="*/ 55075 h 336550"/>
                    <a:gd name="connsiteX264" fmla="*/ 224867 w 292270"/>
                    <a:gd name="connsiteY264" fmla="*/ 55075 h 336550"/>
                    <a:gd name="connsiteX265" fmla="*/ 224867 w 292270"/>
                    <a:gd name="connsiteY265" fmla="*/ 48450 h 336550"/>
                    <a:gd name="connsiteX266" fmla="*/ 215668 w 292270"/>
                    <a:gd name="connsiteY266" fmla="*/ 43150 h 336550"/>
                    <a:gd name="connsiteX267" fmla="*/ 205155 w 292270"/>
                    <a:gd name="connsiteY267" fmla="*/ 56400 h 336550"/>
                    <a:gd name="connsiteX268" fmla="*/ 194641 w 292270"/>
                    <a:gd name="connsiteY268" fmla="*/ 40500 h 336550"/>
                    <a:gd name="connsiteX269" fmla="*/ 195956 w 292270"/>
                    <a:gd name="connsiteY269" fmla="*/ 33875 h 336550"/>
                    <a:gd name="connsiteX270" fmla="*/ 186756 w 292270"/>
                    <a:gd name="connsiteY270" fmla="*/ 31225 h 336550"/>
                    <a:gd name="connsiteX271" fmla="*/ 186756 w 292270"/>
                    <a:gd name="connsiteY271" fmla="*/ 55075 h 336550"/>
                    <a:gd name="connsiteX272" fmla="*/ 182814 w 292270"/>
                    <a:gd name="connsiteY272" fmla="*/ 55075 h 336550"/>
                    <a:gd name="connsiteX273" fmla="*/ 181500 w 292270"/>
                    <a:gd name="connsiteY273" fmla="*/ 55075 h 336550"/>
                    <a:gd name="connsiteX274" fmla="*/ 181500 w 292270"/>
                    <a:gd name="connsiteY274" fmla="*/ 32550 h 336550"/>
                    <a:gd name="connsiteX275" fmla="*/ 178872 w 292270"/>
                    <a:gd name="connsiteY275" fmla="*/ 33875 h 336550"/>
                    <a:gd name="connsiteX276" fmla="*/ 177557 w 292270"/>
                    <a:gd name="connsiteY276" fmla="*/ 33875 h 336550"/>
                    <a:gd name="connsiteX277" fmla="*/ 176243 w 292270"/>
                    <a:gd name="connsiteY277" fmla="*/ 33875 h 336550"/>
                    <a:gd name="connsiteX278" fmla="*/ 176243 w 292270"/>
                    <a:gd name="connsiteY278" fmla="*/ 31225 h 336550"/>
                    <a:gd name="connsiteX279" fmla="*/ 176243 w 292270"/>
                    <a:gd name="connsiteY279" fmla="*/ 29900 h 336550"/>
                    <a:gd name="connsiteX280" fmla="*/ 177557 w 292270"/>
                    <a:gd name="connsiteY280" fmla="*/ 29900 h 336550"/>
                    <a:gd name="connsiteX281" fmla="*/ 168358 w 292270"/>
                    <a:gd name="connsiteY281" fmla="*/ 28575 h 336550"/>
                    <a:gd name="connsiteX282" fmla="*/ 172301 w 292270"/>
                    <a:gd name="connsiteY282" fmla="*/ 40500 h 336550"/>
                    <a:gd name="connsiteX283" fmla="*/ 161787 w 292270"/>
                    <a:gd name="connsiteY283" fmla="*/ 56400 h 336550"/>
                    <a:gd name="connsiteX284" fmla="*/ 151274 w 292270"/>
                    <a:gd name="connsiteY284" fmla="*/ 40500 h 336550"/>
                    <a:gd name="connsiteX285" fmla="*/ 156531 w 292270"/>
                    <a:gd name="connsiteY285" fmla="*/ 28575 h 336550"/>
                    <a:gd name="connsiteX286" fmla="*/ 144703 w 292270"/>
                    <a:gd name="connsiteY286" fmla="*/ 28575 h 336550"/>
                    <a:gd name="connsiteX287" fmla="*/ 164533 w 292270"/>
                    <a:gd name="connsiteY287" fmla="*/ 0 h 336550"/>
                    <a:gd name="connsiteX288" fmla="*/ 266895 w 292270"/>
                    <a:gd name="connsiteY288" fmla="*/ 48642 h 336550"/>
                    <a:gd name="connsiteX289" fmla="*/ 291829 w 292270"/>
                    <a:gd name="connsiteY289" fmla="*/ 130150 h 336550"/>
                    <a:gd name="connsiteX290" fmla="*/ 269520 w 292270"/>
                    <a:gd name="connsiteY290" fmla="*/ 206400 h 336550"/>
                    <a:gd name="connsiteX291" fmla="*/ 257709 w 292270"/>
                    <a:gd name="connsiteY291" fmla="*/ 324718 h 336550"/>
                    <a:gd name="connsiteX292" fmla="*/ 256396 w 292270"/>
                    <a:gd name="connsiteY292" fmla="*/ 332606 h 336550"/>
                    <a:gd name="connsiteX293" fmla="*/ 249835 w 292270"/>
                    <a:gd name="connsiteY293" fmla="*/ 336550 h 336550"/>
                    <a:gd name="connsiteX294" fmla="*/ 105478 w 292270"/>
                    <a:gd name="connsiteY294" fmla="*/ 336550 h 336550"/>
                    <a:gd name="connsiteX295" fmla="*/ 97604 w 292270"/>
                    <a:gd name="connsiteY295" fmla="*/ 331292 h 336550"/>
                    <a:gd name="connsiteX296" fmla="*/ 96292 w 292270"/>
                    <a:gd name="connsiteY296" fmla="*/ 315516 h 336550"/>
                    <a:gd name="connsiteX297" fmla="*/ 96292 w 292270"/>
                    <a:gd name="connsiteY297" fmla="*/ 312887 h 336550"/>
                    <a:gd name="connsiteX298" fmla="*/ 71357 w 292270"/>
                    <a:gd name="connsiteY298" fmla="*/ 294481 h 336550"/>
                    <a:gd name="connsiteX299" fmla="*/ 31987 w 292270"/>
                    <a:gd name="connsiteY299" fmla="*/ 278706 h 336550"/>
                    <a:gd name="connsiteX300" fmla="*/ 25426 w 292270"/>
                    <a:gd name="connsiteY300" fmla="*/ 236637 h 336550"/>
                    <a:gd name="connsiteX301" fmla="*/ 21489 w 292270"/>
                    <a:gd name="connsiteY301" fmla="*/ 209029 h 336550"/>
                    <a:gd name="connsiteX302" fmla="*/ 16239 w 292270"/>
                    <a:gd name="connsiteY302" fmla="*/ 205085 h 336550"/>
                    <a:gd name="connsiteX303" fmla="*/ 491 w 292270"/>
                    <a:gd name="connsiteY303" fmla="*/ 191939 h 336550"/>
                    <a:gd name="connsiteX304" fmla="*/ 4428 w 292270"/>
                    <a:gd name="connsiteY304" fmla="*/ 177478 h 336550"/>
                    <a:gd name="connsiteX305" fmla="*/ 24113 w 292270"/>
                    <a:gd name="connsiteY305" fmla="*/ 126206 h 336550"/>
                    <a:gd name="connsiteX306" fmla="*/ 29363 w 292270"/>
                    <a:gd name="connsiteY306" fmla="*/ 97284 h 336550"/>
                    <a:gd name="connsiteX307" fmla="*/ 81856 w 292270"/>
                    <a:gd name="connsiteY307" fmla="*/ 26293 h 336550"/>
                    <a:gd name="connsiteX308" fmla="*/ 164533 w 292270"/>
                    <a:gd name="connsiteY308" fmla="*/ 0 h 336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</a:cxnLst>
                  <a:rect l="l" t="t" r="r" b="b"/>
                  <a:pathLst>
                    <a:path w="292270" h="336550">
                      <a:moveTo>
                        <a:pt x="184010" y="131763"/>
                      </a:moveTo>
                      <a:cubicBezTo>
                        <a:pt x="179928" y="131763"/>
                        <a:pt x="178567" y="135573"/>
                        <a:pt x="178567" y="141923"/>
                      </a:cubicBezTo>
                      <a:cubicBezTo>
                        <a:pt x="178567" y="147003"/>
                        <a:pt x="179928" y="150813"/>
                        <a:pt x="184010" y="150813"/>
                      </a:cubicBezTo>
                      <a:cubicBezTo>
                        <a:pt x="188092" y="150813"/>
                        <a:pt x="188092" y="144463"/>
                        <a:pt x="188092" y="141923"/>
                      </a:cubicBezTo>
                      <a:cubicBezTo>
                        <a:pt x="188092" y="138113"/>
                        <a:pt x="188092" y="131763"/>
                        <a:pt x="184010" y="131763"/>
                      </a:cubicBezTo>
                      <a:close/>
                      <a:moveTo>
                        <a:pt x="141147" y="131763"/>
                      </a:moveTo>
                      <a:cubicBezTo>
                        <a:pt x="138425" y="131763"/>
                        <a:pt x="135704" y="135573"/>
                        <a:pt x="135704" y="141923"/>
                      </a:cubicBezTo>
                      <a:cubicBezTo>
                        <a:pt x="135704" y="147003"/>
                        <a:pt x="138425" y="150813"/>
                        <a:pt x="141147" y="150813"/>
                      </a:cubicBezTo>
                      <a:cubicBezTo>
                        <a:pt x="145229" y="150813"/>
                        <a:pt x="145229" y="144463"/>
                        <a:pt x="145229" y="141923"/>
                      </a:cubicBezTo>
                      <a:cubicBezTo>
                        <a:pt x="145229" y="138113"/>
                        <a:pt x="145229" y="131763"/>
                        <a:pt x="141147" y="131763"/>
                      </a:cubicBezTo>
                      <a:close/>
                      <a:moveTo>
                        <a:pt x="96811" y="131763"/>
                      </a:moveTo>
                      <a:cubicBezTo>
                        <a:pt x="95488" y="131763"/>
                        <a:pt x="94165" y="132822"/>
                        <a:pt x="92842" y="134938"/>
                      </a:cubicBezTo>
                      <a:cubicBezTo>
                        <a:pt x="95488" y="134938"/>
                        <a:pt x="98134" y="134938"/>
                        <a:pt x="100780" y="134938"/>
                      </a:cubicBezTo>
                      <a:cubicBezTo>
                        <a:pt x="100780" y="132822"/>
                        <a:pt x="99457" y="131763"/>
                        <a:pt x="96811" y="131763"/>
                      </a:cubicBezTo>
                      <a:close/>
                      <a:moveTo>
                        <a:pt x="225310" y="127000"/>
                      </a:moveTo>
                      <a:cubicBezTo>
                        <a:pt x="226721" y="127000"/>
                        <a:pt x="226721" y="127000"/>
                        <a:pt x="226721" y="127000"/>
                      </a:cubicBezTo>
                      <a:cubicBezTo>
                        <a:pt x="226721" y="127000"/>
                        <a:pt x="226721" y="127000"/>
                        <a:pt x="229543" y="127000"/>
                      </a:cubicBezTo>
                      <a:cubicBezTo>
                        <a:pt x="230954" y="127000"/>
                        <a:pt x="230954" y="127000"/>
                        <a:pt x="230954" y="127000"/>
                      </a:cubicBezTo>
                      <a:cubicBezTo>
                        <a:pt x="230954" y="127000"/>
                        <a:pt x="230954" y="127000"/>
                        <a:pt x="230954" y="155792"/>
                      </a:cubicBezTo>
                      <a:cubicBezTo>
                        <a:pt x="230954" y="155792"/>
                        <a:pt x="230954" y="157163"/>
                        <a:pt x="229543" y="157163"/>
                      </a:cubicBezTo>
                      <a:cubicBezTo>
                        <a:pt x="229543" y="157163"/>
                        <a:pt x="229543" y="157163"/>
                        <a:pt x="225310" y="157163"/>
                      </a:cubicBezTo>
                      <a:cubicBezTo>
                        <a:pt x="225310" y="157163"/>
                        <a:pt x="225310" y="155792"/>
                        <a:pt x="225310" y="155792"/>
                      </a:cubicBezTo>
                      <a:cubicBezTo>
                        <a:pt x="225310" y="155792"/>
                        <a:pt x="225310" y="155792"/>
                        <a:pt x="225310" y="132484"/>
                      </a:cubicBezTo>
                      <a:cubicBezTo>
                        <a:pt x="225310" y="132484"/>
                        <a:pt x="225310" y="132484"/>
                        <a:pt x="221076" y="133855"/>
                      </a:cubicBezTo>
                      <a:cubicBezTo>
                        <a:pt x="221076" y="135227"/>
                        <a:pt x="221076" y="135227"/>
                        <a:pt x="221076" y="135227"/>
                      </a:cubicBezTo>
                      <a:cubicBezTo>
                        <a:pt x="219665" y="133855"/>
                        <a:pt x="219665" y="133855"/>
                        <a:pt x="219665" y="133855"/>
                      </a:cubicBezTo>
                      <a:cubicBezTo>
                        <a:pt x="219665" y="133855"/>
                        <a:pt x="219665" y="133855"/>
                        <a:pt x="219665" y="131113"/>
                      </a:cubicBezTo>
                      <a:cubicBezTo>
                        <a:pt x="218254" y="131113"/>
                        <a:pt x="219665" y="129742"/>
                        <a:pt x="219665" y="129742"/>
                      </a:cubicBezTo>
                      <a:cubicBezTo>
                        <a:pt x="219665" y="129742"/>
                        <a:pt x="219665" y="129742"/>
                        <a:pt x="225310" y="127000"/>
                      </a:cubicBezTo>
                      <a:close/>
                      <a:moveTo>
                        <a:pt x="203791" y="127000"/>
                      </a:moveTo>
                      <a:cubicBezTo>
                        <a:pt x="203791" y="127000"/>
                        <a:pt x="203791" y="127000"/>
                        <a:pt x="207495" y="127000"/>
                      </a:cubicBezTo>
                      <a:cubicBezTo>
                        <a:pt x="207495" y="127000"/>
                        <a:pt x="208730" y="127000"/>
                        <a:pt x="208730" y="127000"/>
                      </a:cubicBezTo>
                      <a:cubicBezTo>
                        <a:pt x="208730" y="127000"/>
                        <a:pt x="208730" y="127000"/>
                        <a:pt x="208730" y="155792"/>
                      </a:cubicBezTo>
                      <a:cubicBezTo>
                        <a:pt x="208730" y="155792"/>
                        <a:pt x="207495" y="157163"/>
                        <a:pt x="207495" y="157163"/>
                      </a:cubicBezTo>
                      <a:cubicBezTo>
                        <a:pt x="207495" y="157163"/>
                        <a:pt x="207495" y="157163"/>
                        <a:pt x="203791" y="157163"/>
                      </a:cubicBezTo>
                      <a:cubicBezTo>
                        <a:pt x="203791" y="157163"/>
                        <a:pt x="202556" y="155792"/>
                        <a:pt x="202556" y="155792"/>
                      </a:cubicBezTo>
                      <a:cubicBezTo>
                        <a:pt x="202556" y="155792"/>
                        <a:pt x="202556" y="155792"/>
                        <a:pt x="202556" y="132484"/>
                      </a:cubicBezTo>
                      <a:cubicBezTo>
                        <a:pt x="202556" y="132484"/>
                        <a:pt x="202556" y="132484"/>
                        <a:pt x="200086" y="133855"/>
                      </a:cubicBezTo>
                      <a:cubicBezTo>
                        <a:pt x="200086" y="135227"/>
                        <a:pt x="198852" y="135227"/>
                        <a:pt x="198852" y="135227"/>
                      </a:cubicBezTo>
                      <a:cubicBezTo>
                        <a:pt x="198852" y="133855"/>
                        <a:pt x="198852" y="133855"/>
                        <a:pt x="198852" y="133855"/>
                      </a:cubicBezTo>
                      <a:cubicBezTo>
                        <a:pt x="198852" y="133855"/>
                        <a:pt x="198852" y="133855"/>
                        <a:pt x="197617" y="131113"/>
                      </a:cubicBezTo>
                      <a:cubicBezTo>
                        <a:pt x="197617" y="131113"/>
                        <a:pt x="197617" y="129742"/>
                        <a:pt x="198852" y="129742"/>
                      </a:cubicBezTo>
                      <a:cubicBezTo>
                        <a:pt x="198852" y="129742"/>
                        <a:pt x="198852" y="129742"/>
                        <a:pt x="203791" y="127000"/>
                      </a:cubicBezTo>
                      <a:close/>
                      <a:moveTo>
                        <a:pt x="183964" y="127000"/>
                      </a:moveTo>
                      <a:cubicBezTo>
                        <a:pt x="189044" y="127000"/>
                        <a:pt x="192854" y="132246"/>
                        <a:pt x="192854" y="141426"/>
                      </a:cubicBezTo>
                      <a:cubicBezTo>
                        <a:pt x="192854" y="151918"/>
                        <a:pt x="189044" y="157163"/>
                        <a:pt x="182694" y="157163"/>
                      </a:cubicBezTo>
                      <a:cubicBezTo>
                        <a:pt x="177614" y="157163"/>
                        <a:pt x="173804" y="151918"/>
                        <a:pt x="173804" y="142737"/>
                      </a:cubicBezTo>
                      <a:cubicBezTo>
                        <a:pt x="173804" y="133557"/>
                        <a:pt x="177614" y="127000"/>
                        <a:pt x="183964" y="127000"/>
                      </a:cubicBezTo>
                      <a:close/>
                      <a:moveTo>
                        <a:pt x="161699" y="127000"/>
                      </a:moveTo>
                      <a:cubicBezTo>
                        <a:pt x="161699" y="127000"/>
                        <a:pt x="161699" y="127000"/>
                        <a:pt x="164478" y="127000"/>
                      </a:cubicBezTo>
                      <a:cubicBezTo>
                        <a:pt x="165867" y="127000"/>
                        <a:pt x="165867" y="127000"/>
                        <a:pt x="165867" y="127000"/>
                      </a:cubicBezTo>
                      <a:cubicBezTo>
                        <a:pt x="165867" y="127000"/>
                        <a:pt x="165867" y="127000"/>
                        <a:pt x="165867" y="155792"/>
                      </a:cubicBezTo>
                      <a:cubicBezTo>
                        <a:pt x="165867" y="155792"/>
                        <a:pt x="165867" y="157163"/>
                        <a:pt x="164478" y="157163"/>
                      </a:cubicBezTo>
                      <a:cubicBezTo>
                        <a:pt x="164478" y="157163"/>
                        <a:pt x="164478" y="157163"/>
                        <a:pt x="161699" y="157163"/>
                      </a:cubicBezTo>
                      <a:cubicBezTo>
                        <a:pt x="160310" y="157163"/>
                        <a:pt x="160310" y="155792"/>
                        <a:pt x="160310" y="155792"/>
                      </a:cubicBezTo>
                      <a:cubicBezTo>
                        <a:pt x="160310" y="155792"/>
                        <a:pt x="160310" y="155792"/>
                        <a:pt x="160310" y="132484"/>
                      </a:cubicBezTo>
                      <a:cubicBezTo>
                        <a:pt x="160310" y="132484"/>
                        <a:pt x="160310" y="132484"/>
                        <a:pt x="156143" y="133855"/>
                      </a:cubicBezTo>
                      <a:cubicBezTo>
                        <a:pt x="156143" y="135227"/>
                        <a:pt x="156143" y="135227"/>
                        <a:pt x="156143" y="135227"/>
                      </a:cubicBezTo>
                      <a:cubicBezTo>
                        <a:pt x="154754" y="133855"/>
                        <a:pt x="154754" y="133855"/>
                        <a:pt x="154754" y="133855"/>
                      </a:cubicBezTo>
                      <a:cubicBezTo>
                        <a:pt x="154754" y="133855"/>
                        <a:pt x="154754" y="133855"/>
                        <a:pt x="154754" y="131113"/>
                      </a:cubicBezTo>
                      <a:cubicBezTo>
                        <a:pt x="154754" y="131113"/>
                        <a:pt x="154754" y="129742"/>
                        <a:pt x="154754" y="129742"/>
                      </a:cubicBezTo>
                      <a:cubicBezTo>
                        <a:pt x="154754" y="129742"/>
                        <a:pt x="154754" y="129742"/>
                        <a:pt x="161699" y="127000"/>
                      </a:cubicBezTo>
                      <a:close/>
                      <a:moveTo>
                        <a:pt x="141261" y="127000"/>
                      </a:moveTo>
                      <a:cubicBezTo>
                        <a:pt x="147710" y="127000"/>
                        <a:pt x="151580" y="132246"/>
                        <a:pt x="151580" y="141426"/>
                      </a:cubicBezTo>
                      <a:cubicBezTo>
                        <a:pt x="151580" y="151918"/>
                        <a:pt x="147710" y="157163"/>
                        <a:pt x="141261" y="157163"/>
                      </a:cubicBezTo>
                      <a:cubicBezTo>
                        <a:pt x="134811" y="157163"/>
                        <a:pt x="130942" y="151918"/>
                        <a:pt x="130942" y="142737"/>
                      </a:cubicBezTo>
                      <a:cubicBezTo>
                        <a:pt x="130942" y="133557"/>
                        <a:pt x="134811" y="127000"/>
                        <a:pt x="141261" y="127000"/>
                      </a:cubicBezTo>
                      <a:close/>
                      <a:moveTo>
                        <a:pt x="247736" y="80963"/>
                      </a:moveTo>
                      <a:cubicBezTo>
                        <a:pt x="245015" y="80963"/>
                        <a:pt x="243654" y="85091"/>
                        <a:pt x="243654" y="91970"/>
                      </a:cubicBezTo>
                      <a:cubicBezTo>
                        <a:pt x="243654" y="97474"/>
                        <a:pt x="245015" y="101601"/>
                        <a:pt x="247736" y="101601"/>
                      </a:cubicBezTo>
                      <a:cubicBezTo>
                        <a:pt x="251818" y="101601"/>
                        <a:pt x="253179" y="94722"/>
                        <a:pt x="253179" y="90594"/>
                      </a:cubicBezTo>
                      <a:cubicBezTo>
                        <a:pt x="253179" y="87843"/>
                        <a:pt x="251818" y="80963"/>
                        <a:pt x="247736" y="80963"/>
                      </a:cubicBezTo>
                      <a:close/>
                      <a:moveTo>
                        <a:pt x="205328" y="80963"/>
                      </a:moveTo>
                      <a:cubicBezTo>
                        <a:pt x="203060" y="80963"/>
                        <a:pt x="200792" y="85091"/>
                        <a:pt x="200792" y="91970"/>
                      </a:cubicBezTo>
                      <a:cubicBezTo>
                        <a:pt x="200792" y="97474"/>
                        <a:pt x="203060" y="101601"/>
                        <a:pt x="205328" y="101601"/>
                      </a:cubicBezTo>
                      <a:cubicBezTo>
                        <a:pt x="208730" y="101601"/>
                        <a:pt x="208730" y="94722"/>
                        <a:pt x="208730" y="90594"/>
                      </a:cubicBezTo>
                      <a:cubicBezTo>
                        <a:pt x="208730" y="87843"/>
                        <a:pt x="208730" y="80963"/>
                        <a:pt x="205328" y="80963"/>
                      </a:cubicBezTo>
                      <a:close/>
                      <a:moveTo>
                        <a:pt x="184010" y="80963"/>
                      </a:moveTo>
                      <a:cubicBezTo>
                        <a:pt x="179928" y="80963"/>
                        <a:pt x="178567" y="85091"/>
                        <a:pt x="178567" y="91970"/>
                      </a:cubicBezTo>
                      <a:cubicBezTo>
                        <a:pt x="178567" y="97474"/>
                        <a:pt x="179928" y="101601"/>
                        <a:pt x="184010" y="101601"/>
                      </a:cubicBezTo>
                      <a:cubicBezTo>
                        <a:pt x="188092" y="101601"/>
                        <a:pt x="188092" y="94722"/>
                        <a:pt x="188092" y="90594"/>
                      </a:cubicBezTo>
                      <a:cubicBezTo>
                        <a:pt x="188092" y="87843"/>
                        <a:pt x="188092" y="80963"/>
                        <a:pt x="184010" y="80963"/>
                      </a:cubicBezTo>
                      <a:close/>
                      <a:moveTo>
                        <a:pt x="162011" y="80963"/>
                      </a:moveTo>
                      <a:cubicBezTo>
                        <a:pt x="159290" y="80963"/>
                        <a:pt x="157929" y="85091"/>
                        <a:pt x="157929" y="91970"/>
                      </a:cubicBezTo>
                      <a:cubicBezTo>
                        <a:pt x="157929" y="97474"/>
                        <a:pt x="159290" y="101601"/>
                        <a:pt x="162011" y="101601"/>
                      </a:cubicBezTo>
                      <a:cubicBezTo>
                        <a:pt x="166093" y="101601"/>
                        <a:pt x="167454" y="94722"/>
                        <a:pt x="167454" y="90594"/>
                      </a:cubicBezTo>
                      <a:cubicBezTo>
                        <a:pt x="167454" y="87843"/>
                        <a:pt x="166093" y="80963"/>
                        <a:pt x="162011" y="80963"/>
                      </a:cubicBezTo>
                      <a:close/>
                      <a:moveTo>
                        <a:pt x="76173" y="80963"/>
                      </a:moveTo>
                      <a:cubicBezTo>
                        <a:pt x="73527" y="80963"/>
                        <a:pt x="72204" y="85091"/>
                        <a:pt x="72204" y="91970"/>
                      </a:cubicBezTo>
                      <a:cubicBezTo>
                        <a:pt x="72204" y="97474"/>
                        <a:pt x="73527" y="101601"/>
                        <a:pt x="76173" y="101601"/>
                      </a:cubicBezTo>
                      <a:cubicBezTo>
                        <a:pt x="80142" y="101601"/>
                        <a:pt x="80142" y="94722"/>
                        <a:pt x="80142" y="90594"/>
                      </a:cubicBezTo>
                      <a:cubicBezTo>
                        <a:pt x="80142" y="87843"/>
                        <a:pt x="80142" y="80963"/>
                        <a:pt x="76173" y="80963"/>
                      </a:cubicBezTo>
                      <a:close/>
                      <a:moveTo>
                        <a:pt x="225310" y="76200"/>
                      </a:moveTo>
                      <a:cubicBezTo>
                        <a:pt x="226721" y="76200"/>
                        <a:pt x="226721" y="76200"/>
                        <a:pt x="226721" y="76200"/>
                      </a:cubicBezTo>
                      <a:cubicBezTo>
                        <a:pt x="226721" y="76200"/>
                        <a:pt x="226721" y="76200"/>
                        <a:pt x="229543" y="76200"/>
                      </a:cubicBezTo>
                      <a:cubicBezTo>
                        <a:pt x="230954" y="76200"/>
                        <a:pt x="230954" y="77511"/>
                        <a:pt x="230954" y="77511"/>
                      </a:cubicBezTo>
                      <a:cubicBezTo>
                        <a:pt x="230954" y="77511"/>
                        <a:pt x="230954" y="77511"/>
                        <a:pt x="230954" y="105052"/>
                      </a:cubicBezTo>
                      <a:cubicBezTo>
                        <a:pt x="230954" y="105052"/>
                        <a:pt x="230954" y="106363"/>
                        <a:pt x="229543" y="106363"/>
                      </a:cubicBezTo>
                      <a:cubicBezTo>
                        <a:pt x="229543" y="106363"/>
                        <a:pt x="229543" y="106363"/>
                        <a:pt x="225310" y="106363"/>
                      </a:cubicBezTo>
                      <a:cubicBezTo>
                        <a:pt x="225310" y="106363"/>
                        <a:pt x="225310" y="105052"/>
                        <a:pt x="225310" y="105052"/>
                      </a:cubicBezTo>
                      <a:cubicBezTo>
                        <a:pt x="225310" y="105052"/>
                        <a:pt x="225310" y="105052"/>
                        <a:pt x="225310" y="82757"/>
                      </a:cubicBezTo>
                      <a:cubicBezTo>
                        <a:pt x="225310" y="82757"/>
                        <a:pt x="225310" y="82757"/>
                        <a:pt x="221076" y="84069"/>
                      </a:cubicBezTo>
                      <a:cubicBezTo>
                        <a:pt x="219665" y="84069"/>
                        <a:pt x="219665" y="84069"/>
                        <a:pt x="219665" y="84069"/>
                      </a:cubicBezTo>
                      <a:cubicBezTo>
                        <a:pt x="219665" y="84069"/>
                        <a:pt x="219665" y="84069"/>
                        <a:pt x="219665" y="81446"/>
                      </a:cubicBezTo>
                      <a:cubicBezTo>
                        <a:pt x="218254" y="80134"/>
                        <a:pt x="219665" y="80134"/>
                        <a:pt x="219665" y="80134"/>
                      </a:cubicBezTo>
                      <a:cubicBezTo>
                        <a:pt x="219665" y="80134"/>
                        <a:pt x="219665" y="80134"/>
                        <a:pt x="225310" y="76200"/>
                      </a:cubicBezTo>
                      <a:close/>
                      <a:moveTo>
                        <a:pt x="205555" y="76200"/>
                      </a:moveTo>
                      <a:cubicBezTo>
                        <a:pt x="212500" y="76200"/>
                        <a:pt x="216667" y="81446"/>
                        <a:pt x="216667" y="90626"/>
                      </a:cubicBezTo>
                      <a:cubicBezTo>
                        <a:pt x="216667" y="101118"/>
                        <a:pt x="212500" y="106363"/>
                        <a:pt x="205555" y="106363"/>
                      </a:cubicBezTo>
                      <a:cubicBezTo>
                        <a:pt x="198609" y="106363"/>
                        <a:pt x="194442" y="101118"/>
                        <a:pt x="194442" y="91937"/>
                      </a:cubicBezTo>
                      <a:cubicBezTo>
                        <a:pt x="194442" y="81446"/>
                        <a:pt x="198609" y="76200"/>
                        <a:pt x="205555" y="76200"/>
                      </a:cubicBezTo>
                      <a:close/>
                      <a:moveTo>
                        <a:pt x="183964" y="76200"/>
                      </a:moveTo>
                      <a:cubicBezTo>
                        <a:pt x="189044" y="76200"/>
                        <a:pt x="192854" y="81446"/>
                        <a:pt x="192854" y="90626"/>
                      </a:cubicBezTo>
                      <a:cubicBezTo>
                        <a:pt x="192854" y="101118"/>
                        <a:pt x="189044" y="106363"/>
                        <a:pt x="182694" y="106363"/>
                      </a:cubicBezTo>
                      <a:cubicBezTo>
                        <a:pt x="177614" y="106363"/>
                        <a:pt x="173804" y="101118"/>
                        <a:pt x="173804" y="91937"/>
                      </a:cubicBezTo>
                      <a:cubicBezTo>
                        <a:pt x="173804" y="81446"/>
                        <a:pt x="177614" y="76200"/>
                        <a:pt x="183964" y="76200"/>
                      </a:cubicBezTo>
                      <a:close/>
                      <a:moveTo>
                        <a:pt x="161898" y="76200"/>
                      </a:moveTo>
                      <a:cubicBezTo>
                        <a:pt x="168347" y="76200"/>
                        <a:pt x="172217" y="81446"/>
                        <a:pt x="172217" y="90626"/>
                      </a:cubicBezTo>
                      <a:cubicBezTo>
                        <a:pt x="172217" y="101118"/>
                        <a:pt x="168347" y="106363"/>
                        <a:pt x="161898" y="106363"/>
                      </a:cubicBezTo>
                      <a:cubicBezTo>
                        <a:pt x="155448" y="106363"/>
                        <a:pt x="152869" y="101118"/>
                        <a:pt x="151579" y="91937"/>
                      </a:cubicBezTo>
                      <a:cubicBezTo>
                        <a:pt x="151579" y="81446"/>
                        <a:pt x="156738" y="76200"/>
                        <a:pt x="161898" y="76200"/>
                      </a:cubicBezTo>
                      <a:close/>
                      <a:moveTo>
                        <a:pt x="139584" y="76200"/>
                      </a:moveTo>
                      <a:cubicBezTo>
                        <a:pt x="139584" y="76200"/>
                        <a:pt x="139584" y="76200"/>
                        <a:pt x="140996" y="76200"/>
                      </a:cubicBezTo>
                      <a:cubicBezTo>
                        <a:pt x="140996" y="76200"/>
                        <a:pt x="140996" y="76200"/>
                        <a:pt x="143818" y="76200"/>
                      </a:cubicBezTo>
                      <a:cubicBezTo>
                        <a:pt x="143818" y="76200"/>
                        <a:pt x="145229" y="77511"/>
                        <a:pt x="145229" y="77511"/>
                      </a:cubicBezTo>
                      <a:cubicBezTo>
                        <a:pt x="145229" y="77511"/>
                        <a:pt x="145229" y="77511"/>
                        <a:pt x="145229" y="105052"/>
                      </a:cubicBezTo>
                      <a:cubicBezTo>
                        <a:pt x="145229" y="105052"/>
                        <a:pt x="143818" y="106363"/>
                        <a:pt x="143818" y="106363"/>
                      </a:cubicBezTo>
                      <a:cubicBezTo>
                        <a:pt x="143818" y="106363"/>
                        <a:pt x="143818" y="106363"/>
                        <a:pt x="139584" y="106363"/>
                      </a:cubicBezTo>
                      <a:cubicBezTo>
                        <a:pt x="139584" y="106363"/>
                        <a:pt x="139584" y="105052"/>
                        <a:pt x="139584" y="105052"/>
                      </a:cubicBezTo>
                      <a:cubicBezTo>
                        <a:pt x="139584" y="105052"/>
                        <a:pt x="139584" y="105052"/>
                        <a:pt x="139584" y="82757"/>
                      </a:cubicBezTo>
                      <a:cubicBezTo>
                        <a:pt x="139584" y="82757"/>
                        <a:pt x="139584" y="82757"/>
                        <a:pt x="135351" y="84069"/>
                      </a:cubicBezTo>
                      <a:cubicBezTo>
                        <a:pt x="135351" y="84069"/>
                        <a:pt x="135351" y="84069"/>
                        <a:pt x="133940" y="84069"/>
                      </a:cubicBezTo>
                      <a:lnTo>
                        <a:pt x="132529" y="81446"/>
                      </a:lnTo>
                      <a:cubicBezTo>
                        <a:pt x="132529" y="80134"/>
                        <a:pt x="132529" y="80134"/>
                        <a:pt x="133940" y="80134"/>
                      </a:cubicBezTo>
                      <a:cubicBezTo>
                        <a:pt x="133940" y="80134"/>
                        <a:pt x="133940" y="80134"/>
                        <a:pt x="139584" y="76200"/>
                      </a:cubicBezTo>
                      <a:close/>
                      <a:moveTo>
                        <a:pt x="118837" y="76200"/>
                      </a:moveTo>
                      <a:cubicBezTo>
                        <a:pt x="118837" y="76200"/>
                        <a:pt x="118837" y="76200"/>
                        <a:pt x="123005" y="76200"/>
                      </a:cubicBezTo>
                      <a:cubicBezTo>
                        <a:pt x="123005" y="76200"/>
                        <a:pt x="123005" y="77511"/>
                        <a:pt x="123005" y="77511"/>
                      </a:cubicBezTo>
                      <a:cubicBezTo>
                        <a:pt x="123005" y="77511"/>
                        <a:pt x="123005" y="77511"/>
                        <a:pt x="123005" y="105052"/>
                      </a:cubicBezTo>
                      <a:cubicBezTo>
                        <a:pt x="123005" y="105052"/>
                        <a:pt x="123005" y="106363"/>
                        <a:pt x="123005" y="106363"/>
                      </a:cubicBezTo>
                      <a:cubicBezTo>
                        <a:pt x="123005" y="106363"/>
                        <a:pt x="123005" y="106363"/>
                        <a:pt x="118837" y="106363"/>
                      </a:cubicBezTo>
                      <a:cubicBezTo>
                        <a:pt x="118837" y="106363"/>
                        <a:pt x="117448" y="105052"/>
                        <a:pt x="117448" y="105052"/>
                      </a:cubicBezTo>
                      <a:cubicBezTo>
                        <a:pt x="117448" y="105052"/>
                        <a:pt x="117448" y="105052"/>
                        <a:pt x="117448" y="82757"/>
                      </a:cubicBezTo>
                      <a:cubicBezTo>
                        <a:pt x="117448" y="82757"/>
                        <a:pt x="117448" y="82757"/>
                        <a:pt x="114670" y="84069"/>
                      </a:cubicBezTo>
                      <a:cubicBezTo>
                        <a:pt x="113281" y="84069"/>
                        <a:pt x="113281" y="84069"/>
                        <a:pt x="113281" y="84069"/>
                      </a:cubicBezTo>
                      <a:cubicBezTo>
                        <a:pt x="113281" y="84069"/>
                        <a:pt x="113281" y="84069"/>
                        <a:pt x="111892" y="81446"/>
                      </a:cubicBezTo>
                      <a:cubicBezTo>
                        <a:pt x="111892" y="80134"/>
                        <a:pt x="111892" y="80134"/>
                        <a:pt x="111892" y="80134"/>
                      </a:cubicBezTo>
                      <a:cubicBezTo>
                        <a:pt x="111892" y="80134"/>
                        <a:pt x="111892" y="80134"/>
                        <a:pt x="118837" y="76200"/>
                      </a:cubicBezTo>
                      <a:close/>
                      <a:moveTo>
                        <a:pt x="97207" y="76200"/>
                      </a:moveTo>
                      <a:cubicBezTo>
                        <a:pt x="97207" y="76200"/>
                        <a:pt x="97207" y="76200"/>
                        <a:pt x="99588" y="76200"/>
                      </a:cubicBezTo>
                      <a:cubicBezTo>
                        <a:pt x="100779" y="76200"/>
                        <a:pt x="100779" y="77511"/>
                        <a:pt x="100779" y="77511"/>
                      </a:cubicBezTo>
                      <a:cubicBezTo>
                        <a:pt x="100779" y="77511"/>
                        <a:pt x="100779" y="77511"/>
                        <a:pt x="100779" y="105052"/>
                      </a:cubicBezTo>
                      <a:cubicBezTo>
                        <a:pt x="100779" y="105052"/>
                        <a:pt x="100779" y="106363"/>
                        <a:pt x="99588" y="106363"/>
                      </a:cubicBezTo>
                      <a:cubicBezTo>
                        <a:pt x="99588" y="106363"/>
                        <a:pt x="99588" y="106363"/>
                        <a:pt x="97207" y="106363"/>
                      </a:cubicBezTo>
                      <a:cubicBezTo>
                        <a:pt x="96016" y="106363"/>
                        <a:pt x="96016" y="105052"/>
                        <a:pt x="96016" y="105052"/>
                      </a:cubicBezTo>
                      <a:cubicBezTo>
                        <a:pt x="96016" y="105052"/>
                        <a:pt x="96016" y="105052"/>
                        <a:pt x="96016" y="82757"/>
                      </a:cubicBezTo>
                      <a:cubicBezTo>
                        <a:pt x="96016" y="82757"/>
                        <a:pt x="96016" y="82757"/>
                        <a:pt x="92444" y="84069"/>
                      </a:cubicBezTo>
                      <a:cubicBezTo>
                        <a:pt x="91254" y="84069"/>
                        <a:pt x="91254" y="84069"/>
                        <a:pt x="91254" y="84069"/>
                      </a:cubicBezTo>
                      <a:cubicBezTo>
                        <a:pt x="91254" y="84069"/>
                        <a:pt x="91254" y="84069"/>
                        <a:pt x="91254" y="81446"/>
                      </a:cubicBezTo>
                      <a:cubicBezTo>
                        <a:pt x="91254" y="80134"/>
                        <a:pt x="91254" y="80134"/>
                        <a:pt x="91254" y="80134"/>
                      </a:cubicBezTo>
                      <a:cubicBezTo>
                        <a:pt x="91254" y="80134"/>
                        <a:pt x="91254" y="80134"/>
                        <a:pt x="97207" y="76200"/>
                      </a:cubicBezTo>
                      <a:close/>
                      <a:moveTo>
                        <a:pt x="201926" y="36513"/>
                      </a:moveTo>
                      <a:cubicBezTo>
                        <a:pt x="200792" y="37812"/>
                        <a:pt x="200792" y="39111"/>
                        <a:pt x="200792" y="40409"/>
                      </a:cubicBezTo>
                      <a:cubicBezTo>
                        <a:pt x="200792" y="46904"/>
                        <a:pt x="203060" y="50801"/>
                        <a:pt x="205328" y="50801"/>
                      </a:cubicBezTo>
                      <a:cubicBezTo>
                        <a:pt x="208730" y="50801"/>
                        <a:pt x="208730" y="44306"/>
                        <a:pt x="208730" y="40409"/>
                      </a:cubicBezTo>
                      <a:cubicBezTo>
                        <a:pt x="208730" y="40409"/>
                        <a:pt x="208730" y="40409"/>
                        <a:pt x="208730" y="39111"/>
                      </a:cubicBezTo>
                      <a:cubicBezTo>
                        <a:pt x="206462" y="37812"/>
                        <a:pt x="204194" y="36513"/>
                        <a:pt x="201926" y="36513"/>
                      </a:cubicBezTo>
                      <a:close/>
                      <a:moveTo>
                        <a:pt x="123005" y="34925"/>
                      </a:moveTo>
                      <a:cubicBezTo>
                        <a:pt x="120737" y="34925"/>
                        <a:pt x="118469" y="36248"/>
                        <a:pt x="116201" y="37571"/>
                      </a:cubicBezTo>
                      <a:cubicBezTo>
                        <a:pt x="116201" y="38894"/>
                        <a:pt x="115067" y="38894"/>
                        <a:pt x="115067" y="38894"/>
                      </a:cubicBezTo>
                      <a:cubicBezTo>
                        <a:pt x="115067" y="38894"/>
                        <a:pt x="115067" y="40216"/>
                        <a:pt x="115067" y="40216"/>
                      </a:cubicBezTo>
                      <a:cubicBezTo>
                        <a:pt x="115067" y="46831"/>
                        <a:pt x="116201" y="50800"/>
                        <a:pt x="119603" y="50800"/>
                      </a:cubicBezTo>
                      <a:cubicBezTo>
                        <a:pt x="123005" y="50800"/>
                        <a:pt x="123005" y="44185"/>
                        <a:pt x="123005" y="40216"/>
                      </a:cubicBezTo>
                      <a:cubicBezTo>
                        <a:pt x="123005" y="38894"/>
                        <a:pt x="123005" y="36248"/>
                        <a:pt x="123005" y="34925"/>
                      </a:cubicBezTo>
                      <a:close/>
                      <a:moveTo>
                        <a:pt x="162011" y="31750"/>
                      </a:moveTo>
                      <a:cubicBezTo>
                        <a:pt x="159290" y="31750"/>
                        <a:pt x="157929" y="35560"/>
                        <a:pt x="157929" y="40640"/>
                      </a:cubicBezTo>
                      <a:cubicBezTo>
                        <a:pt x="157929" y="46990"/>
                        <a:pt x="159290" y="50800"/>
                        <a:pt x="162011" y="50800"/>
                      </a:cubicBezTo>
                      <a:cubicBezTo>
                        <a:pt x="166093" y="50800"/>
                        <a:pt x="167454" y="44450"/>
                        <a:pt x="167454" y="40640"/>
                      </a:cubicBezTo>
                      <a:cubicBezTo>
                        <a:pt x="167454" y="36830"/>
                        <a:pt x="166093" y="31750"/>
                        <a:pt x="162011" y="31750"/>
                      </a:cubicBezTo>
                      <a:close/>
                      <a:moveTo>
                        <a:pt x="144703" y="28575"/>
                      </a:moveTo>
                      <a:cubicBezTo>
                        <a:pt x="144703" y="28575"/>
                        <a:pt x="144703" y="28575"/>
                        <a:pt x="144703" y="55075"/>
                      </a:cubicBezTo>
                      <a:cubicBezTo>
                        <a:pt x="144703" y="55075"/>
                        <a:pt x="143389" y="55075"/>
                        <a:pt x="143389" y="55075"/>
                      </a:cubicBezTo>
                      <a:cubicBezTo>
                        <a:pt x="143389" y="55075"/>
                        <a:pt x="143389" y="55075"/>
                        <a:pt x="139447" y="55075"/>
                      </a:cubicBezTo>
                      <a:cubicBezTo>
                        <a:pt x="139447" y="55075"/>
                        <a:pt x="139447" y="55075"/>
                        <a:pt x="139447" y="32550"/>
                      </a:cubicBezTo>
                      <a:cubicBezTo>
                        <a:pt x="139447" y="32550"/>
                        <a:pt x="139447" y="32550"/>
                        <a:pt x="135504" y="33875"/>
                      </a:cubicBezTo>
                      <a:cubicBezTo>
                        <a:pt x="135504" y="33875"/>
                        <a:pt x="135504" y="33875"/>
                        <a:pt x="134190" y="33875"/>
                      </a:cubicBezTo>
                      <a:cubicBezTo>
                        <a:pt x="134190" y="33875"/>
                        <a:pt x="134190" y="33875"/>
                        <a:pt x="132876" y="31225"/>
                      </a:cubicBezTo>
                      <a:cubicBezTo>
                        <a:pt x="131562" y="31225"/>
                        <a:pt x="130248" y="32550"/>
                        <a:pt x="127619" y="32550"/>
                      </a:cubicBezTo>
                      <a:cubicBezTo>
                        <a:pt x="128934" y="35200"/>
                        <a:pt x="128934" y="37850"/>
                        <a:pt x="128934" y="40500"/>
                      </a:cubicBezTo>
                      <a:cubicBezTo>
                        <a:pt x="128934" y="51100"/>
                        <a:pt x="124991" y="56400"/>
                        <a:pt x="118420" y="56400"/>
                      </a:cubicBezTo>
                      <a:cubicBezTo>
                        <a:pt x="113164" y="56400"/>
                        <a:pt x="109221" y="51100"/>
                        <a:pt x="109221" y="41825"/>
                      </a:cubicBezTo>
                      <a:cubicBezTo>
                        <a:pt x="106593" y="43150"/>
                        <a:pt x="103964" y="44475"/>
                        <a:pt x="101336" y="47125"/>
                      </a:cubicBezTo>
                      <a:cubicBezTo>
                        <a:pt x="101336" y="47125"/>
                        <a:pt x="101336" y="47125"/>
                        <a:pt x="101336" y="55075"/>
                      </a:cubicBezTo>
                      <a:cubicBezTo>
                        <a:pt x="101336" y="55075"/>
                        <a:pt x="101336" y="55075"/>
                        <a:pt x="100022" y="55075"/>
                      </a:cubicBezTo>
                      <a:cubicBezTo>
                        <a:pt x="100022" y="55075"/>
                        <a:pt x="100022" y="55075"/>
                        <a:pt x="97394" y="55075"/>
                      </a:cubicBezTo>
                      <a:cubicBezTo>
                        <a:pt x="96080" y="55075"/>
                        <a:pt x="96080" y="55075"/>
                        <a:pt x="96080" y="55075"/>
                      </a:cubicBezTo>
                      <a:cubicBezTo>
                        <a:pt x="96080" y="55075"/>
                        <a:pt x="96080" y="55075"/>
                        <a:pt x="96080" y="49775"/>
                      </a:cubicBezTo>
                      <a:cubicBezTo>
                        <a:pt x="85566" y="57725"/>
                        <a:pt x="77681" y="65675"/>
                        <a:pt x="72425" y="77600"/>
                      </a:cubicBezTo>
                      <a:cubicBezTo>
                        <a:pt x="73739" y="76275"/>
                        <a:pt x="75053" y="76275"/>
                        <a:pt x="76367" y="76275"/>
                      </a:cubicBezTo>
                      <a:cubicBezTo>
                        <a:pt x="82938" y="76275"/>
                        <a:pt x="86880" y="81575"/>
                        <a:pt x="86880" y="90850"/>
                      </a:cubicBezTo>
                      <a:cubicBezTo>
                        <a:pt x="86880" y="101450"/>
                        <a:pt x="82938" y="106750"/>
                        <a:pt x="76367" y="106750"/>
                      </a:cubicBezTo>
                      <a:cubicBezTo>
                        <a:pt x="71111" y="106750"/>
                        <a:pt x="68482" y="102775"/>
                        <a:pt x="67168" y="97475"/>
                      </a:cubicBezTo>
                      <a:cubicBezTo>
                        <a:pt x="65854" y="106750"/>
                        <a:pt x="69796" y="120000"/>
                        <a:pt x="75053" y="127950"/>
                      </a:cubicBezTo>
                      <a:cubicBezTo>
                        <a:pt x="75053" y="127950"/>
                        <a:pt x="76367" y="127950"/>
                        <a:pt x="76367" y="127950"/>
                      </a:cubicBezTo>
                      <a:cubicBezTo>
                        <a:pt x="76367" y="127950"/>
                        <a:pt x="76367" y="127950"/>
                        <a:pt x="78995" y="127950"/>
                      </a:cubicBezTo>
                      <a:cubicBezTo>
                        <a:pt x="78995" y="127950"/>
                        <a:pt x="80310" y="127950"/>
                        <a:pt x="80310" y="127950"/>
                      </a:cubicBezTo>
                      <a:cubicBezTo>
                        <a:pt x="80310" y="127950"/>
                        <a:pt x="80310" y="127950"/>
                        <a:pt x="80310" y="133250"/>
                      </a:cubicBezTo>
                      <a:cubicBezTo>
                        <a:pt x="82938" y="134575"/>
                        <a:pt x="85566" y="135900"/>
                        <a:pt x="88195" y="135900"/>
                      </a:cubicBezTo>
                      <a:cubicBezTo>
                        <a:pt x="89509" y="130600"/>
                        <a:pt x="93451" y="126625"/>
                        <a:pt x="97394" y="126625"/>
                      </a:cubicBezTo>
                      <a:cubicBezTo>
                        <a:pt x="102650" y="126625"/>
                        <a:pt x="106593" y="130600"/>
                        <a:pt x="107907" y="135900"/>
                      </a:cubicBezTo>
                      <a:cubicBezTo>
                        <a:pt x="110535" y="137225"/>
                        <a:pt x="113164" y="138550"/>
                        <a:pt x="114478" y="145175"/>
                      </a:cubicBezTo>
                      <a:cubicBezTo>
                        <a:pt x="115792" y="147825"/>
                        <a:pt x="115792" y="150475"/>
                        <a:pt x="117106" y="151800"/>
                      </a:cubicBezTo>
                      <a:cubicBezTo>
                        <a:pt x="117106" y="151800"/>
                        <a:pt x="117106" y="151800"/>
                        <a:pt x="117106" y="133250"/>
                      </a:cubicBezTo>
                      <a:cubicBezTo>
                        <a:pt x="117106" y="133250"/>
                        <a:pt x="117106" y="133250"/>
                        <a:pt x="114478" y="134575"/>
                      </a:cubicBezTo>
                      <a:cubicBezTo>
                        <a:pt x="113164" y="135900"/>
                        <a:pt x="113164" y="135900"/>
                        <a:pt x="113164" y="135900"/>
                      </a:cubicBezTo>
                      <a:cubicBezTo>
                        <a:pt x="113164" y="134575"/>
                        <a:pt x="113164" y="134575"/>
                        <a:pt x="113164" y="134575"/>
                      </a:cubicBezTo>
                      <a:cubicBezTo>
                        <a:pt x="113164" y="134575"/>
                        <a:pt x="113164" y="134575"/>
                        <a:pt x="111849" y="131925"/>
                      </a:cubicBezTo>
                      <a:cubicBezTo>
                        <a:pt x="111849" y="131925"/>
                        <a:pt x="111849" y="130600"/>
                        <a:pt x="111849" y="130600"/>
                      </a:cubicBezTo>
                      <a:cubicBezTo>
                        <a:pt x="111849" y="130600"/>
                        <a:pt x="111849" y="130600"/>
                        <a:pt x="118420" y="127950"/>
                      </a:cubicBezTo>
                      <a:cubicBezTo>
                        <a:pt x="118420" y="127950"/>
                        <a:pt x="118420" y="127950"/>
                        <a:pt x="122363" y="127950"/>
                      </a:cubicBezTo>
                      <a:cubicBezTo>
                        <a:pt x="122363" y="127950"/>
                        <a:pt x="122363" y="127950"/>
                        <a:pt x="122363" y="155775"/>
                      </a:cubicBezTo>
                      <a:cubicBezTo>
                        <a:pt x="122363" y="155775"/>
                        <a:pt x="122363" y="157100"/>
                        <a:pt x="122363" y="157100"/>
                      </a:cubicBezTo>
                      <a:cubicBezTo>
                        <a:pt x="122363" y="157100"/>
                        <a:pt x="122363" y="157100"/>
                        <a:pt x="121049" y="157100"/>
                      </a:cubicBezTo>
                      <a:cubicBezTo>
                        <a:pt x="123677" y="159750"/>
                        <a:pt x="128934" y="161075"/>
                        <a:pt x="135504" y="162400"/>
                      </a:cubicBezTo>
                      <a:cubicBezTo>
                        <a:pt x="144703" y="165050"/>
                        <a:pt x="159159" y="151800"/>
                        <a:pt x="161787" y="159750"/>
                      </a:cubicBezTo>
                      <a:cubicBezTo>
                        <a:pt x="164416" y="175650"/>
                        <a:pt x="173615" y="186250"/>
                        <a:pt x="181500" y="191550"/>
                      </a:cubicBezTo>
                      <a:cubicBezTo>
                        <a:pt x="181500" y="191550"/>
                        <a:pt x="181500" y="191550"/>
                        <a:pt x="181500" y="183600"/>
                      </a:cubicBezTo>
                      <a:cubicBezTo>
                        <a:pt x="181500" y="183600"/>
                        <a:pt x="181500" y="183600"/>
                        <a:pt x="178872" y="186250"/>
                      </a:cubicBezTo>
                      <a:cubicBezTo>
                        <a:pt x="177557" y="186250"/>
                        <a:pt x="177557" y="186250"/>
                        <a:pt x="177557" y="186250"/>
                      </a:cubicBezTo>
                      <a:cubicBezTo>
                        <a:pt x="177557" y="186250"/>
                        <a:pt x="177557" y="184925"/>
                        <a:pt x="176243" y="184925"/>
                      </a:cubicBezTo>
                      <a:cubicBezTo>
                        <a:pt x="176243" y="184925"/>
                        <a:pt x="176243" y="184925"/>
                        <a:pt x="176243" y="182275"/>
                      </a:cubicBezTo>
                      <a:cubicBezTo>
                        <a:pt x="176243" y="182275"/>
                        <a:pt x="176243" y="180950"/>
                        <a:pt x="176243" y="180950"/>
                      </a:cubicBezTo>
                      <a:cubicBezTo>
                        <a:pt x="176243" y="180950"/>
                        <a:pt x="176243" y="180950"/>
                        <a:pt x="182814" y="178300"/>
                      </a:cubicBezTo>
                      <a:cubicBezTo>
                        <a:pt x="182814" y="178300"/>
                        <a:pt x="182814" y="178300"/>
                        <a:pt x="186756" y="178300"/>
                      </a:cubicBezTo>
                      <a:cubicBezTo>
                        <a:pt x="186756" y="178300"/>
                        <a:pt x="186756" y="178300"/>
                        <a:pt x="186756" y="194200"/>
                      </a:cubicBezTo>
                      <a:cubicBezTo>
                        <a:pt x="194641" y="196850"/>
                        <a:pt x="201213" y="194200"/>
                        <a:pt x="199898" y="186250"/>
                      </a:cubicBezTo>
                      <a:cubicBezTo>
                        <a:pt x="199898" y="186250"/>
                        <a:pt x="198584" y="186250"/>
                        <a:pt x="198584" y="186250"/>
                      </a:cubicBezTo>
                      <a:cubicBezTo>
                        <a:pt x="198584" y="186250"/>
                        <a:pt x="198584" y="184925"/>
                        <a:pt x="198584" y="184925"/>
                      </a:cubicBezTo>
                      <a:cubicBezTo>
                        <a:pt x="198584" y="184925"/>
                        <a:pt x="198584" y="184925"/>
                        <a:pt x="197270" y="182275"/>
                      </a:cubicBezTo>
                      <a:cubicBezTo>
                        <a:pt x="197270" y="182275"/>
                        <a:pt x="197270" y="180950"/>
                        <a:pt x="198584" y="180950"/>
                      </a:cubicBezTo>
                      <a:cubicBezTo>
                        <a:pt x="198584" y="180950"/>
                        <a:pt x="198584" y="180950"/>
                        <a:pt x="199898" y="180950"/>
                      </a:cubicBezTo>
                      <a:cubicBezTo>
                        <a:pt x="198584" y="167700"/>
                        <a:pt x="199898" y="166375"/>
                        <a:pt x="199898" y="166375"/>
                      </a:cubicBezTo>
                      <a:cubicBezTo>
                        <a:pt x="199898" y="166375"/>
                        <a:pt x="226182" y="169025"/>
                        <a:pt x="234066" y="161075"/>
                      </a:cubicBezTo>
                      <a:cubicBezTo>
                        <a:pt x="238009" y="157100"/>
                        <a:pt x="240637" y="151800"/>
                        <a:pt x="241951" y="146500"/>
                      </a:cubicBezTo>
                      <a:cubicBezTo>
                        <a:pt x="243266" y="145175"/>
                        <a:pt x="244580" y="143850"/>
                        <a:pt x="245894" y="143850"/>
                      </a:cubicBezTo>
                      <a:cubicBezTo>
                        <a:pt x="245894" y="143850"/>
                        <a:pt x="245894" y="143850"/>
                        <a:pt x="245894" y="133250"/>
                      </a:cubicBezTo>
                      <a:cubicBezTo>
                        <a:pt x="245894" y="133250"/>
                        <a:pt x="245894" y="133250"/>
                        <a:pt x="241951" y="134575"/>
                      </a:cubicBezTo>
                      <a:cubicBezTo>
                        <a:pt x="241951" y="135900"/>
                        <a:pt x="241951" y="135900"/>
                        <a:pt x="241951" y="135900"/>
                      </a:cubicBezTo>
                      <a:cubicBezTo>
                        <a:pt x="241951" y="134575"/>
                        <a:pt x="240637" y="134575"/>
                        <a:pt x="240637" y="134575"/>
                      </a:cubicBezTo>
                      <a:cubicBezTo>
                        <a:pt x="240637" y="134575"/>
                        <a:pt x="240637" y="134575"/>
                        <a:pt x="240637" y="131925"/>
                      </a:cubicBezTo>
                      <a:cubicBezTo>
                        <a:pt x="240637" y="131925"/>
                        <a:pt x="240637" y="130600"/>
                        <a:pt x="240637" y="130600"/>
                      </a:cubicBezTo>
                      <a:cubicBezTo>
                        <a:pt x="240637" y="130600"/>
                        <a:pt x="240637" y="130600"/>
                        <a:pt x="247208" y="127950"/>
                      </a:cubicBezTo>
                      <a:cubicBezTo>
                        <a:pt x="247208" y="127950"/>
                        <a:pt x="247208" y="127950"/>
                        <a:pt x="249836" y="127950"/>
                      </a:cubicBezTo>
                      <a:cubicBezTo>
                        <a:pt x="251151" y="127950"/>
                        <a:pt x="251151" y="127950"/>
                        <a:pt x="251151" y="127950"/>
                      </a:cubicBezTo>
                      <a:cubicBezTo>
                        <a:pt x="251151" y="127950"/>
                        <a:pt x="251151" y="127950"/>
                        <a:pt x="251151" y="143850"/>
                      </a:cubicBezTo>
                      <a:cubicBezTo>
                        <a:pt x="251151" y="143850"/>
                        <a:pt x="252465" y="143850"/>
                        <a:pt x="252465" y="143850"/>
                      </a:cubicBezTo>
                      <a:cubicBezTo>
                        <a:pt x="264292" y="137225"/>
                        <a:pt x="262978" y="113375"/>
                        <a:pt x="257721" y="94825"/>
                      </a:cubicBezTo>
                      <a:cubicBezTo>
                        <a:pt x="256407" y="102775"/>
                        <a:pt x="253779" y="106750"/>
                        <a:pt x="247208" y="106750"/>
                      </a:cubicBezTo>
                      <a:cubicBezTo>
                        <a:pt x="241951" y="106750"/>
                        <a:pt x="238009" y="101450"/>
                        <a:pt x="238009" y="92175"/>
                      </a:cubicBezTo>
                      <a:cubicBezTo>
                        <a:pt x="238009" y="81575"/>
                        <a:pt x="241951" y="76275"/>
                        <a:pt x="248522" y="76275"/>
                      </a:cubicBezTo>
                      <a:cubicBezTo>
                        <a:pt x="248522" y="76275"/>
                        <a:pt x="249836" y="76275"/>
                        <a:pt x="249836" y="76275"/>
                      </a:cubicBezTo>
                      <a:cubicBezTo>
                        <a:pt x="244580" y="67000"/>
                        <a:pt x="238009" y="59050"/>
                        <a:pt x="230124" y="52425"/>
                      </a:cubicBezTo>
                      <a:cubicBezTo>
                        <a:pt x="230124" y="52425"/>
                        <a:pt x="230124" y="52425"/>
                        <a:pt x="230124" y="55075"/>
                      </a:cubicBezTo>
                      <a:cubicBezTo>
                        <a:pt x="230124" y="55075"/>
                        <a:pt x="230124" y="55075"/>
                        <a:pt x="228810" y="55075"/>
                      </a:cubicBezTo>
                      <a:cubicBezTo>
                        <a:pt x="228810" y="55075"/>
                        <a:pt x="228810" y="55075"/>
                        <a:pt x="224867" y="55075"/>
                      </a:cubicBezTo>
                      <a:cubicBezTo>
                        <a:pt x="224867" y="55075"/>
                        <a:pt x="224867" y="55075"/>
                        <a:pt x="224867" y="48450"/>
                      </a:cubicBezTo>
                      <a:cubicBezTo>
                        <a:pt x="220925" y="47125"/>
                        <a:pt x="218297" y="44475"/>
                        <a:pt x="215668" y="43150"/>
                      </a:cubicBezTo>
                      <a:cubicBezTo>
                        <a:pt x="214354" y="51100"/>
                        <a:pt x="210412" y="56400"/>
                        <a:pt x="205155" y="56400"/>
                      </a:cubicBezTo>
                      <a:cubicBezTo>
                        <a:pt x="198584" y="56400"/>
                        <a:pt x="194641" y="49775"/>
                        <a:pt x="194641" y="40500"/>
                      </a:cubicBezTo>
                      <a:cubicBezTo>
                        <a:pt x="194641" y="37850"/>
                        <a:pt x="194641" y="36525"/>
                        <a:pt x="195956" y="33875"/>
                      </a:cubicBezTo>
                      <a:cubicBezTo>
                        <a:pt x="193327" y="32550"/>
                        <a:pt x="189385" y="32550"/>
                        <a:pt x="186756" y="31225"/>
                      </a:cubicBezTo>
                      <a:cubicBezTo>
                        <a:pt x="186756" y="31225"/>
                        <a:pt x="186756" y="31225"/>
                        <a:pt x="186756" y="55075"/>
                      </a:cubicBezTo>
                      <a:cubicBezTo>
                        <a:pt x="186756" y="55075"/>
                        <a:pt x="186756" y="55075"/>
                        <a:pt x="182814" y="55075"/>
                      </a:cubicBezTo>
                      <a:cubicBezTo>
                        <a:pt x="181500" y="55075"/>
                        <a:pt x="181500" y="55075"/>
                        <a:pt x="181500" y="55075"/>
                      </a:cubicBezTo>
                      <a:cubicBezTo>
                        <a:pt x="181500" y="55075"/>
                        <a:pt x="181500" y="55075"/>
                        <a:pt x="181500" y="32550"/>
                      </a:cubicBezTo>
                      <a:cubicBezTo>
                        <a:pt x="181500" y="32550"/>
                        <a:pt x="181500" y="32550"/>
                        <a:pt x="178872" y="33875"/>
                      </a:cubicBezTo>
                      <a:cubicBezTo>
                        <a:pt x="177557" y="33875"/>
                        <a:pt x="177557" y="33875"/>
                        <a:pt x="177557" y="33875"/>
                      </a:cubicBezTo>
                      <a:cubicBezTo>
                        <a:pt x="177557" y="33875"/>
                        <a:pt x="177557" y="33875"/>
                        <a:pt x="176243" y="33875"/>
                      </a:cubicBezTo>
                      <a:cubicBezTo>
                        <a:pt x="176243" y="33875"/>
                        <a:pt x="176243" y="33875"/>
                        <a:pt x="176243" y="31225"/>
                      </a:cubicBezTo>
                      <a:cubicBezTo>
                        <a:pt x="176243" y="29900"/>
                        <a:pt x="176243" y="29900"/>
                        <a:pt x="176243" y="29900"/>
                      </a:cubicBezTo>
                      <a:cubicBezTo>
                        <a:pt x="176243" y="29900"/>
                        <a:pt x="176243" y="29900"/>
                        <a:pt x="177557" y="29900"/>
                      </a:cubicBezTo>
                      <a:cubicBezTo>
                        <a:pt x="173615" y="28575"/>
                        <a:pt x="170987" y="28575"/>
                        <a:pt x="168358" y="28575"/>
                      </a:cubicBezTo>
                      <a:cubicBezTo>
                        <a:pt x="170987" y="31225"/>
                        <a:pt x="172301" y="35200"/>
                        <a:pt x="172301" y="40500"/>
                      </a:cubicBezTo>
                      <a:cubicBezTo>
                        <a:pt x="172301" y="51100"/>
                        <a:pt x="168358" y="56400"/>
                        <a:pt x="161787" y="56400"/>
                      </a:cubicBezTo>
                      <a:cubicBezTo>
                        <a:pt x="155217" y="56400"/>
                        <a:pt x="152588" y="49775"/>
                        <a:pt x="151274" y="40500"/>
                      </a:cubicBezTo>
                      <a:cubicBezTo>
                        <a:pt x="151274" y="35200"/>
                        <a:pt x="153903" y="29900"/>
                        <a:pt x="156531" y="28575"/>
                      </a:cubicBezTo>
                      <a:cubicBezTo>
                        <a:pt x="152588" y="28575"/>
                        <a:pt x="148646" y="28575"/>
                        <a:pt x="144703" y="28575"/>
                      </a:cubicBezTo>
                      <a:close/>
                      <a:moveTo>
                        <a:pt x="164533" y="0"/>
                      </a:moveTo>
                      <a:cubicBezTo>
                        <a:pt x="205215" y="0"/>
                        <a:pt x="240648" y="17090"/>
                        <a:pt x="266895" y="48642"/>
                      </a:cubicBezTo>
                      <a:cubicBezTo>
                        <a:pt x="285268" y="72305"/>
                        <a:pt x="294454" y="99914"/>
                        <a:pt x="291829" y="130150"/>
                      </a:cubicBezTo>
                      <a:cubicBezTo>
                        <a:pt x="289205" y="155129"/>
                        <a:pt x="278706" y="181422"/>
                        <a:pt x="269520" y="206400"/>
                      </a:cubicBezTo>
                      <a:cubicBezTo>
                        <a:pt x="253772" y="247154"/>
                        <a:pt x="239336" y="286594"/>
                        <a:pt x="257709" y="324718"/>
                      </a:cubicBezTo>
                      <a:cubicBezTo>
                        <a:pt x="257709" y="327348"/>
                        <a:pt x="257709" y="329977"/>
                        <a:pt x="256396" y="332606"/>
                      </a:cubicBezTo>
                      <a:cubicBezTo>
                        <a:pt x="255084" y="335236"/>
                        <a:pt x="252459" y="336550"/>
                        <a:pt x="249835" y="336550"/>
                      </a:cubicBezTo>
                      <a:cubicBezTo>
                        <a:pt x="249835" y="336550"/>
                        <a:pt x="249835" y="336550"/>
                        <a:pt x="105478" y="336550"/>
                      </a:cubicBezTo>
                      <a:cubicBezTo>
                        <a:pt x="101541" y="336550"/>
                        <a:pt x="98916" y="333921"/>
                        <a:pt x="97604" y="331292"/>
                      </a:cubicBezTo>
                      <a:cubicBezTo>
                        <a:pt x="96292" y="328662"/>
                        <a:pt x="96292" y="327348"/>
                        <a:pt x="96292" y="315516"/>
                      </a:cubicBezTo>
                      <a:cubicBezTo>
                        <a:pt x="96292" y="314201"/>
                        <a:pt x="96292" y="312887"/>
                        <a:pt x="96292" y="312887"/>
                      </a:cubicBezTo>
                      <a:cubicBezTo>
                        <a:pt x="94979" y="294481"/>
                        <a:pt x="87105" y="294481"/>
                        <a:pt x="71357" y="294481"/>
                      </a:cubicBezTo>
                      <a:cubicBezTo>
                        <a:pt x="58234" y="294481"/>
                        <a:pt x="42486" y="294481"/>
                        <a:pt x="31987" y="278706"/>
                      </a:cubicBezTo>
                      <a:cubicBezTo>
                        <a:pt x="24113" y="266874"/>
                        <a:pt x="24113" y="251098"/>
                        <a:pt x="25426" y="236637"/>
                      </a:cubicBezTo>
                      <a:cubicBezTo>
                        <a:pt x="25426" y="224805"/>
                        <a:pt x="25426" y="212973"/>
                        <a:pt x="21489" y="209029"/>
                      </a:cubicBezTo>
                      <a:cubicBezTo>
                        <a:pt x="21489" y="207715"/>
                        <a:pt x="17552" y="206400"/>
                        <a:pt x="16239" y="205085"/>
                      </a:cubicBezTo>
                      <a:cubicBezTo>
                        <a:pt x="10990" y="202456"/>
                        <a:pt x="3116" y="199827"/>
                        <a:pt x="491" y="191939"/>
                      </a:cubicBezTo>
                      <a:cubicBezTo>
                        <a:pt x="-821" y="187995"/>
                        <a:pt x="491" y="182736"/>
                        <a:pt x="4428" y="177478"/>
                      </a:cubicBezTo>
                      <a:cubicBezTo>
                        <a:pt x="17552" y="156443"/>
                        <a:pt x="20176" y="144612"/>
                        <a:pt x="24113" y="126206"/>
                      </a:cubicBezTo>
                      <a:cubicBezTo>
                        <a:pt x="25426" y="118319"/>
                        <a:pt x="26738" y="109116"/>
                        <a:pt x="29363" y="97284"/>
                      </a:cubicBezTo>
                      <a:cubicBezTo>
                        <a:pt x="38549" y="68361"/>
                        <a:pt x="55609" y="43383"/>
                        <a:pt x="81856" y="26293"/>
                      </a:cubicBezTo>
                      <a:cubicBezTo>
                        <a:pt x="105478" y="9202"/>
                        <a:pt x="135662" y="0"/>
                        <a:pt x="16453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983B479-9751-45AC-A928-A2B31F072075}"/>
                </a:ext>
              </a:extLst>
            </p:cNvPr>
            <p:cNvSpPr/>
            <p:nvPr/>
          </p:nvSpPr>
          <p:spPr>
            <a:xfrm>
              <a:off x="7139884" y="4708105"/>
              <a:ext cx="3288944" cy="3450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377">
                <a:lnSpc>
                  <a:spcPct val="130000"/>
                </a:lnSpc>
              </a:pPr>
              <a:endPara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D501F79-8D94-46CB-87FB-B7E21EBFD8E8}"/>
                </a:ext>
              </a:extLst>
            </p:cNvPr>
            <p:cNvSpPr/>
            <p:nvPr/>
          </p:nvSpPr>
          <p:spPr>
            <a:xfrm>
              <a:off x="7201684" y="4648887"/>
              <a:ext cx="26141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9CB7AEAD-6BE5-494D-A11E-35225D53FF7E}"/>
              </a:ext>
            </a:extLst>
          </p:cNvPr>
          <p:cNvSpPr txBox="1"/>
          <p:nvPr/>
        </p:nvSpPr>
        <p:spPr>
          <a:xfrm>
            <a:off x="1214021" y="329922"/>
            <a:ext cx="2707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System Design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BE4572-BD0A-6F37-1F1D-23E90E86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199" y="978490"/>
            <a:ext cx="7358116" cy="146686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9B9FEFD1-5307-C5FC-AD58-7FC4B0D5D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407" y="3152185"/>
            <a:ext cx="4900789" cy="12361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7B14B4C-BBDB-8F7A-822D-8717560CC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137" y="4595745"/>
            <a:ext cx="3510516" cy="1800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6C81F1-DDA3-8BFA-C9B6-13D9813E090B}"/>
              </a:ext>
            </a:extLst>
          </p:cNvPr>
          <p:cNvSpPr txBox="1"/>
          <p:nvPr/>
        </p:nvSpPr>
        <p:spPr>
          <a:xfrm>
            <a:off x="6098628" y="4618932"/>
            <a:ext cx="30633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Record</a:t>
            </a:r>
          </a:p>
        </p:txBody>
      </p:sp>
    </p:spTree>
    <p:extLst>
      <p:ext uri="{BB962C8B-B14F-4D97-AF65-F5344CB8AC3E}">
        <p14:creationId xmlns:p14="http://schemas.microsoft.com/office/powerpoint/2010/main" val="47372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2D9B9A-0697-4C19-9466-9B2EEC3823D6}"/>
              </a:ext>
            </a:extLst>
          </p:cNvPr>
          <p:cNvSpPr/>
          <p:nvPr/>
        </p:nvSpPr>
        <p:spPr>
          <a:xfrm>
            <a:off x="3521747" y="4307059"/>
            <a:ext cx="1448739" cy="144873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E0565EA-6628-4A7B-8F26-1E5333D79EC3}"/>
              </a:ext>
            </a:extLst>
          </p:cNvPr>
          <p:cNvSpPr/>
          <p:nvPr/>
        </p:nvSpPr>
        <p:spPr>
          <a:xfrm>
            <a:off x="4575486" y="3288342"/>
            <a:ext cx="1448739" cy="144873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B03ECFE-BB6D-434C-B2C7-B341AF5B3C8A}"/>
              </a:ext>
            </a:extLst>
          </p:cNvPr>
          <p:cNvSpPr/>
          <p:nvPr/>
        </p:nvSpPr>
        <p:spPr>
          <a:xfrm>
            <a:off x="5606008" y="2224183"/>
            <a:ext cx="1448739" cy="144873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1ABB0FE-F280-4749-93A6-80874AC8192C}"/>
              </a:ext>
            </a:extLst>
          </p:cNvPr>
          <p:cNvSpPr/>
          <p:nvPr/>
        </p:nvSpPr>
        <p:spPr>
          <a:xfrm>
            <a:off x="6659746" y="1205466"/>
            <a:ext cx="1448739" cy="144873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9000"/>
                </a:schemeClr>
              </a:gs>
              <a:gs pos="0">
                <a:schemeClr val="bg1">
                  <a:lumMod val="93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03200" dist="88900" dir="2700000" algn="tl" rotWithShape="0">
              <a:prstClr val="black">
                <a:alpha val="35000"/>
              </a:prstClr>
            </a:outerShdw>
          </a:effectLst>
          <a:scene3d>
            <a:camera prst="orthographicFront"/>
            <a:lightRig rig="threePt" dir="t">
              <a:rot lat="0" lon="0" rev="0"/>
            </a:lightRig>
          </a:scene3d>
          <a:sp3d prstMaterial="softEdge">
            <a:bevelT w="127000" h="25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9E0AACA-1A13-4331-94AC-980ABA28D41A}"/>
              </a:ext>
            </a:extLst>
          </p:cNvPr>
          <p:cNvGrpSpPr/>
          <p:nvPr/>
        </p:nvGrpSpPr>
        <p:grpSpPr>
          <a:xfrm flipH="1" flipV="1">
            <a:off x="3324138" y="1713906"/>
            <a:ext cx="2438687" cy="732476"/>
            <a:chOff x="5246304" y="4593021"/>
            <a:chExt cx="2438687" cy="73247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ECB3062-90C9-48F4-A43D-3A452BDB5208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任意多边形 40">
              <a:extLst>
                <a:ext uri="{FF2B5EF4-FFF2-40B4-BE49-F238E27FC236}">
                  <a16:creationId xmlns:a16="http://schemas.microsoft.com/office/drawing/2014/main" id="{79C3C06E-722B-45AF-A1E9-931CF80A0A0B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Group 52">
            <a:extLst>
              <a:ext uri="{FF2B5EF4-FFF2-40B4-BE49-F238E27FC236}">
                <a16:creationId xmlns:a16="http://schemas.microsoft.com/office/drawing/2014/main" id="{20C1457E-0A85-48A1-9EAB-D8B367E22D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024453" y="2557457"/>
            <a:ext cx="611849" cy="606575"/>
            <a:chOff x="3783" y="2102"/>
            <a:chExt cx="116" cy="115"/>
          </a:xfr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FAE94930-D400-4670-9042-8AAD27CBD3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8AC0DD66-68CA-4616-8E04-79261931C6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566BB6E6-1E48-4F85-A570-12BABF90C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56">
              <a:extLst>
                <a:ext uri="{FF2B5EF4-FFF2-40B4-BE49-F238E27FC236}">
                  <a16:creationId xmlns:a16="http://schemas.microsoft.com/office/drawing/2014/main" id="{10E31A50-5A87-4526-94C8-229EB7181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57">
              <a:extLst>
                <a:ext uri="{FF2B5EF4-FFF2-40B4-BE49-F238E27FC236}">
                  <a16:creationId xmlns:a16="http://schemas.microsoft.com/office/drawing/2014/main" id="{CF813A01-FE4E-489B-B329-B6C6F2FFD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58">
              <a:extLst>
                <a:ext uri="{FF2B5EF4-FFF2-40B4-BE49-F238E27FC236}">
                  <a16:creationId xmlns:a16="http://schemas.microsoft.com/office/drawing/2014/main" id="{96C200AE-4914-4B14-B49C-9D5AB5C0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F38D026D-0D9C-4766-8FD4-E9B803F6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41">
            <a:extLst>
              <a:ext uri="{FF2B5EF4-FFF2-40B4-BE49-F238E27FC236}">
                <a16:creationId xmlns:a16="http://schemas.microsoft.com/office/drawing/2014/main" id="{596B1157-6372-472F-95B2-53FDBF5F660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4812" y="4651567"/>
            <a:ext cx="462603" cy="556525"/>
            <a:chOff x="3783" y="2089"/>
            <a:chExt cx="116" cy="142"/>
          </a:xfrm>
          <a:solidFill>
            <a:srgbClr val="4A639A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90F398BE-9389-4562-A238-C27044738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DFC2A904-5693-4535-8BCE-2155F9ACE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0D46CF97-9667-455A-AC0D-89DD854D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2D66FEB9-B655-43E1-84F4-3D1ED83C9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A9F365D5-DB7D-4148-9320-0B7C01F53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43CA13F0-4B89-4445-BDBE-52EE1039B4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48">
              <a:extLst>
                <a:ext uri="{FF2B5EF4-FFF2-40B4-BE49-F238E27FC236}">
                  <a16:creationId xmlns:a16="http://schemas.microsoft.com/office/drawing/2014/main" id="{A8273528-BB85-42DC-8794-5B28B2770E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49">
              <a:extLst>
                <a:ext uri="{FF2B5EF4-FFF2-40B4-BE49-F238E27FC236}">
                  <a16:creationId xmlns:a16="http://schemas.microsoft.com/office/drawing/2014/main" id="{517A0681-FE3C-4073-B343-CBD66B74A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Group 62">
            <a:extLst>
              <a:ext uri="{FF2B5EF4-FFF2-40B4-BE49-F238E27FC236}">
                <a16:creationId xmlns:a16="http://schemas.microsoft.com/office/drawing/2014/main" id="{0F1E59D8-CE7D-4C27-A0A0-5E5F078313D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00611" y="3671755"/>
            <a:ext cx="598485" cy="477861"/>
            <a:chOff x="3775" y="2110"/>
            <a:chExt cx="129" cy="103"/>
          </a:xfrm>
          <a:solidFill>
            <a:schemeClr val="accent1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29" name="Freeform 63">
              <a:extLst>
                <a:ext uri="{FF2B5EF4-FFF2-40B4-BE49-F238E27FC236}">
                  <a16:creationId xmlns:a16="http://schemas.microsoft.com/office/drawing/2014/main" id="{E9DD626E-7CF8-4C60-984F-32DA6EF6E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0DE0B489-19C9-44BE-9FBD-8E7E24DFF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C4C3FF28-A887-45B0-8AD1-C85C1634C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3E1EB73-BEE2-4676-A239-C8243DC983EE}"/>
              </a:ext>
            </a:extLst>
          </p:cNvPr>
          <p:cNvGrpSpPr/>
          <p:nvPr/>
        </p:nvGrpSpPr>
        <p:grpSpPr>
          <a:xfrm>
            <a:off x="7131165" y="1596658"/>
            <a:ext cx="557231" cy="536895"/>
            <a:chOff x="6105730" y="1273212"/>
            <a:chExt cx="506571" cy="488084"/>
          </a:xfrm>
          <a:solidFill>
            <a:srgbClr val="4A639A"/>
          </a:solidFill>
          <a:effectLst>
            <a:reflection blurRad="6350" stA="50000" endA="300" endPos="55000" dir="5400000" sy="-100000" algn="bl" rotWithShape="0"/>
          </a:effectLst>
        </p:grpSpPr>
        <p:sp>
          <p:nvSpPr>
            <p:cNvPr id="33" name="Freeform 69">
              <a:extLst>
                <a:ext uri="{FF2B5EF4-FFF2-40B4-BE49-F238E27FC236}">
                  <a16:creationId xmlns:a16="http://schemas.microsoft.com/office/drawing/2014/main" id="{A2697347-D47A-43F3-8350-74C4F9DD8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730" y="1624485"/>
              <a:ext cx="506571" cy="136811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70">
              <a:extLst>
                <a:ext uri="{FF2B5EF4-FFF2-40B4-BE49-F238E27FC236}">
                  <a16:creationId xmlns:a16="http://schemas.microsoft.com/office/drawing/2014/main" id="{3A194A50-19A7-4129-AF31-61A69246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0610" y="1358257"/>
              <a:ext cx="136811" cy="255135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71">
              <a:extLst>
                <a:ext uri="{FF2B5EF4-FFF2-40B4-BE49-F238E27FC236}">
                  <a16:creationId xmlns:a16="http://schemas.microsoft.com/office/drawing/2014/main" id="{7303AEC4-B45E-4A07-8037-62DC101DC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7586" y="1273212"/>
              <a:ext cx="62859" cy="73952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72">
              <a:extLst>
                <a:ext uri="{FF2B5EF4-FFF2-40B4-BE49-F238E27FC236}">
                  <a16:creationId xmlns:a16="http://schemas.microsoft.com/office/drawing/2014/main" id="{8DE311EA-15EC-4F4F-ACC9-E71B6E07A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97" y="1421116"/>
              <a:ext cx="129416" cy="240344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73">
              <a:extLst>
                <a:ext uri="{FF2B5EF4-FFF2-40B4-BE49-F238E27FC236}">
                  <a16:creationId xmlns:a16="http://schemas.microsoft.com/office/drawing/2014/main" id="{D8C220C8-2309-4CEC-A3D0-AE762834B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978" y="1347164"/>
              <a:ext cx="62859" cy="66557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74">
              <a:extLst>
                <a:ext uri="{FF2B5EF4-FFF2-40B4-BE49-F238E27FC236}">
                  <a16:creationId xmlns:a16="http://schemas.microsoft.com/office/drawing/2014/main" id="{5585B726-46B5-4651-8DAE-0A0FE2711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311" y="1421116"/>
              <a:ext cx="129416" cy="240344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75">
              <a:extLst>
                <a:ext uri="{FF2B5EF4-FFF2-40B4-BE49-F238E27FC236}">
                  <a16:creationId xmlns:a16="http://schemas.microsoft.com/office/drawing/2014/main" id="{49E545F4-44A2-48A4-A915-2E46A7AD4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194" y="1347164"/>
              <a:ext cx="66557" cy="66557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D2286EF-01FC-4319-A8AB-52F853115737}"/>
              </a:ext>
            </a:extLst>
          </p:cNvPr>
          <p:cNvGrpSpPr/>
          <p:nvPr/>
        </p:nvGrpSpPr>
        <p:grpSpPr>
          <a:xfrm>
            <a:off x="7980244" y="2475500"/>
            <a:ext cx="2438687" cy="732476"/>
            <a:chOff x="5246304" y="4593021"/>
            <a:chExt cx="2438687" cy="732476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162D1EDC-3EDC-4678-974B-20E25B2060BF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任意多边形 89">
              <a:extLst>
                <a:ext uri="{FF2B5EF4-FFF2-40B4-BE49-F238E27FC236}">
                  <a16:creationId xmlns:a16="http://schemas.microsoft.com/office/drawing/2014/main" id="{342D6288-6C34-4C50-B625-01BF36291D0C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F7EEA0F-8773-4514-8600-2E6B8AFF57AE}"/>
              </a:ext>
            </a:extLst>
          </p:cNvPr>
          <p:cNvGrpSpPr/>
          <p:nvPr/>
        </p:nvGrpSpPr>
        <p:grpSpPr>
          <a:xfrm>
            <a:off x="5996066" y="4370843"/>
            <a:ext cx="2438687" cy="732476"/>
            <a:chOff x="5246304" y="4593021"/>
            <a:chExt cx="2438687" cy="732476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7F1F8A5-2441-48C8-B6C0-A2D285F0C9E9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任意多边形 94">
              <a:extLst>
                <a:ext uri="{FF2B5EF4-FFF2-40B4-BE49-F238E27FC236}">
                  <a16:creationId xmlns:a16="http://schemas.microsoft.com/office/drawing/2014/main" id="{1117E269-87FE-4B96-9799-1D0FB5FA5FED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FEBE720-FB1F-40B7-993E-70EA996166A1}"/>
              </a:ext>
            </a:extLst>
          </p:cNvPr>
          <p:cNvGrpSpPr/>
          <p:nvPr/>
        </p:nvGrpSpPr>
        <p:grpSpPr>
          <a:xfrm flipH="1" flipV="1">
            <a:off x="1248633" y="3712265"/>
            <a:ext cx="2438687" cy="732476"/>
            <a:chOff x="5246304" y="4593021"/>
            <a:chExt cx="2438687" cy="732476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ACC99E17-6E90-4C04-87D5-BB3342B87F98}"/>
                </a:ext>
              </a:extLst>
            </p:cNvPr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任意多边形 99">
              <a:extLst>
                <a:ext uri="{FF2B5EF4-FFF2-40B4-BE49-F238E27FC236}">
                  <a16:creationId xmlns:a16="http://schemas.microsoft.com/office/drawing/2014/main" id="{F88D12D2-D5B9-4C0C-B546-E2098131AB12}"/>
                </a:ext>
              </a:extLst>
            </p:cNvPr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3175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Group 4">
            <a:extLst>
              <a:ext uri="{FF2B5EF4-FFF2-40B4-BE49-F238E27FC236}">
                <a16:creationId xmlns:a16="http://schemas.microsoft.com/office/drawing/2014/main" id="{0AB8DDE5-D036-4C1B-A7BC-E58351E2B2C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0663" y="2673340"/>
            <a:ext cx="315219" cy="369400"/>
            <a:chOff x="1776" y="1776"/>
            <a:chExt cx="64" cy="75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F141AEB2-6380-49DE-BF13-94FCFB13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524AFFD0-28EF-4468-8511-DC4C93921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54E1C620-6811-4C75-B1A1-28363B8A0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21654BE9-2A15-4131-8B7E-06186CE39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grpSp>
        <p:nvGrpSpPr>
          <p:cNvPr id="54" name="Group 18">
            <a:extLst>
              <a:ext uri="{FF2B5EF4-FFF2-40B4-BE49-F238E27FC236}">
                <a16:creationId xmlns:a16="http://schemas.microsoft.com/office/drawing/2014/main" id="{E3F71A01-C155-4B5B-8668-88C17815304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07329" y="1291252"/>
            <a:ext cx="320131" cy="298304"/>
            <a:chOff x="3802" y="2858"/>
            <a:chExt cx="616" cy="574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55" name="Rectangle 19">
              <a:extLst>
                <a:ext uri="{FF2B5EF4-FFF2-40B4-BE49-F238E27FC236}">
                  <a16:creationId xmlns:a16="http://schemas.microsoft.com/office/drawing/2014/main" id="{DFF64C4A-1FD7-4BF3-B54C-86F1E8470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6" name="Rectangle 20">
              <a:extLst>
                <a:ext uri="{FF2B5EF4-FFF2-40B4-BE49-F238E27FC236}">
                  <a16:creationId xmlns:a16="http://schemas.microsoft.com/office/drawing/2014/main" id="{5C2A1727-F20C-4F6C-A51F-B80281BB4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7" name="Rectangle 21">
              <a:extLst>
                <a:ext uri="{FF2B5EF4-FFF2-40B4-BE49-F238E27FC236}">
                  <a16:creationId xmlns:a16="http://schemas.microsoft.com/office/drawing/2014/main" id="{07E5DD7D-F644-4D62-A605-13CFB7284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8" name="Rectangle 22">
              <a:extLst>
                <a:ext uri="{FF2B5EF4-FFF2-40B4-BE49-F238E27FC236}">
                  <a16:creationId xmlns:a16="http://schemas.microsoft.com/office/drawing/2014/main" id="{CFB890EA-6BF2-421B-A66E-601385E0F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3D0C6573-9291-4463-95C4-E14824916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grpSp>
        <p:nvGrpSpPr>
          <p:cNvPr id="60" name="Group 13">
            <a:extLst>
              <a:ext uri="{FF2B5EF4-FFF2-40B4-BE49-F238E27FC236}">
                <a16:creationId xmlns:a16="http://schemas.microsoft.com/office/drawing/2014/main" id="{0B374459-706A-491F-8AB4-249B6CCB213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65059" y="4592723"/>
            <a:ext cx="384399" cy="388939"/>
            <a:chOff x="2426" y="2781"/>
            <a:chExt cx="593" cy="600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CA83DF7C-FD36-4889-B373-88A58A7F3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89A2E179-BD62-447E-BB9D-419A0233FD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sp>
        <p:nvSpPr>
          <p:cNvPr id="63" name="Freeform 108">
            <a:extLst>
              <a:ext uri="{FF2B5EF4-FFF2-40B4-BE49-F238E27FC236}">
                <a16:creationId xmlns:a16="http://schemas.microsoft.com/office/drawing/2014/main" id="{B77E2F5E-2E43-47BD-AE4E-68AFC083F65A}"/>
              </a:ext>
            </a:extLst>
          </p:cNvPr>
          <p:cNvSpPr>
            <a:spLocks noEditPoints="1"/>
          </p:cNvSpPr>
          <p:nvPr/>
        </p:nvSpPr>
        <p:spPr bwMode="auto">
          <a:xfrm>
            <a:off x="1247169" y="3107768"/>
            <a:ext cx="444160" cy="445755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srgbClr val="1F4E79"/>
              </a:solidFill>
              <a:cs typeface="+mn-ea"/>
              <a:sym typeface="+mn-lt"/>
            </a:endParaRPr>
          </a:p>
        </p:txBody>
      </p:sp>
      <p:sp>
        <p:nvSpPr>
          <p:cNvPr id="65" name="TextBox 24">
            <a:extLst>
              <a:ext uri="{FF2B5EF4-FFF2-40B4-BE49-F238E27FC236}">
                <a16:creationId xmlns:a16="http://schemas.microsoft.com/office/drawing/2014/main" id="{E735A1ED-4490-4EC9-9E47-2F0592EEB5C0}"/>
              </a:ext>
            </a:extLst>
          </p:cNvPr>
          <p:cNvSpPr txBox="1"/>
          <p:nvPr/>
        </p:nvSpPr>
        <p:spPr>
          <a:xfrm>
            <a:off x="8582516" y="2597296"/>
            <a:ext cx="1698414" cy="49244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Verification with</a:t>
            </a:r>
            <a:endParaRPr lang="en-US" altLang="zh-CN" sz="1600" b="1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Other strategies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67" name="TextBox 24">
            <a:extLst>
              <a:ext uri="{FF2B5EF4-FFF2-40B4-BE49-F238E27FC236}">
                <a16:creationId xmlns:a16="http://schemas.microsoft.com/office/drawing/2014/main" id="{D5E90C5D-A0FB-4B47-B566-8BC17ADB1D11}"/>
              </a:ext>
            </a:extLst>
          </p:cNvPr>
          <p:cNvSpPr txBox="1"/>
          <p:nvPr/>
        </p:nvSpPr>
        <p:spPr>
          <a:xfrm>
            <a:off x="6631741" y="4542647"/>
            <a:ext cx="2711318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16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Verification with Structured programming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TextBox 24">
            <a:extLst>
              <a:ext uri="{FF2B5EF4-FFF2-40B4-BE49-F238E27FC236}">
                <a16:creationId xmlns:a16="http://schemas.microsoft.com/office/drawing/2014/main" id="{C62CD4F8-D876-445F-98DC-FC9E677089F5}"/>
              </a:ext>
            </a:extLst>
          </p:cNvPr>
          <p:cNvSpPr txBox="1"/>
          <p:nvPr/>
        </p:nvSpPr>
        <p:spPr>
          <a:xfrm>
            <a:off x="3771566" y="1204327"/>
            <a:ext cx="2325577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Verification with Tracing the Simulation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TextBox 24">
            <a:extLst>
              <a:ext uri="{FF2B5EF4-FFF2-40B4-BE49-F238E27FC236}">
                <a16:creationId xmlns:a16="http://schemas.microsoft.com/office/drawing/2014/main" id="{8CF0D685-6268-4376-A924-16FB5F098370}"/>
              </a:ext>
            </a:extLst>
          </p:cNvPr>
          <p:cNvSpPr txBox="1"/>
          <p:nvPr/>
        </p:nvSpPr>
        <p:spPr>
          <a:xfrm>
            <a:off x="1820597" y="3114940"/>
            <a:ext cx="27822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Verification with Commonsense methods</a:t>
            </a:r>
            <a:endParaRPr lang="zh-CN" altLang="en-US" sz="1600" b="1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6E60E20-64C6-4D2B-BB71-85202D64B284}"/>
              </a:ext>
            </a:extLst>
          </p:cNvPr>
          <p:cNvSpPr txBox="1"/>
          <p:nvPr/>
        </p:nvSpPr>
        <p:spPr>
          <a:xfrm>
            <a:off x="1214021" y="329922"/>
            <a:ext cx="435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Verification &amp; Validation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2" name="testArena">
            <a:hlinkClick r:id="" action="ppaction://media"/>
            <a:extLst>
              <a:ext uri="{FF2B5EF4-FFF2-40B4-BE49-F238E27FC236}">
                <a16:creationId xmlns:a16="http://schemas.microsoft.com/office/drawing/2014/main" id="{AF41EFEF-AC8F-AB85-AE0F-878BD5031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9697" y="718962"/>
            <a:ext cx="9778165" cy="61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FEA9709-BC60-4F47-ACA3-EAB24B90F815}"/>
              </a:ext>
            </a:extLst>
          </p:cNvPr>
          <p:cNvGrpSpPr/>
          <p:nvPr/>
        </p:nvGrpSpPr>
        <p:grpSpPr>
          <a:xfrm>
            <a:off x="677350" y="1711166"/>
            <a:ext cx="2539098" cy="953038"/>
            <a:chOff x="240851" y="1467159"/>
            <a:chExt cx="2806766" cy="1022309"/>
          </a:xfrm>
        </p:grpSpPr>
        <p:sp>
          <p:nvSpPr>
            <p:cNvPr id="5" name="圆角矩形 73">
              <a:extLst>
                <a:ext uri="{FF2B5EF4-FFF2-40B4-BE49-F238E27FC236}">
                  <a16:creationId xmlns:a16="http://schemas.microsoft.com/office/drawing/2014/main" id="{90B8F492-174A-47DD-AB79-D147E1A1C23B}"/>
                </a:ext>
              </a:extLst>
            </p:cNvPr>
            <p:cNvSpPr/>
            <p:nvPr/>
          </p:nvSpPr>
          <p:spPr>
            <a:xfrm>
              <a:off x="240851" y="1467159"/>
              <a:ext cx="2806766" cy="692390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0A0E055-5100-4BC3-A10D-E378FDBA3C3C}"/>
                </a:ext>
              </a:extLst>
            </p:cNvPr>
            <p:cNvSpPr txBox="1"/>
            <p:nvPr/>
          </p:nvSpPr>
          <p:spPr>
            <a:xfrm>
              <a:off x="396818" y="1561865"/>
              <a:ext cx="2454214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Calibration</a:t>
              </a:r>
              <a:endParaRPr lang="zh-CN" altLang="en-US" sz="28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B8BD04B-289B-4A75-9940-94669DE8551E}"/>
                </a:ext>
              </a:extLst>
            </p:cNvPr>
            <p:cNvSpPr txBox="1"/>
            <p:nvPr/>
          </p:nvSpPr>
          <p:spPr>
            <a:xfrm>
              <a:off x="933807" y="2198491"/>
              <a:ext cx="211381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endParaRPr lang="zh-CN" altLang="en-US" sz="11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E2200ED-B8FF-424F-87D2-AC4E873F89E6}"/>
              </a:ext>
            </a:extLst>
          </p:cNvPr>
          <p:cNvGrpSpPr/>
          <p:nvPr/>
        </p:nvGrpSpPr>
        <p:grpSpPr>
          <a:xfrm>
            <a:off x="183777" y="4049498"/>
            <a:ext cx="3035101" cy="978505"/>
            <a:chOff x="125182" y="3820884"/>
            <a:chExt cx="2947452" cy="970809"/>
          </a:xfrm>
        </p:grpSpPr>
        <p:sp>
          <p:nvSpPr>
            <p:cNvPr id="9" name="圆角矩形 86">
              <a:extLst>
                <a:ext uri="{FF2B5EF4-FFF2-40B4-BE49-F238E27FC236}">
                  <a16:creationId xmlns:a16="http://schemas.microsoft.com/office/drawing/2014/main" id="{2D166077-A308-4A47-B2E6-27F71E9ED17E}"/>
                </a:ext>
              </a:extLst>
            </p:cNvPr>
            <p:cNvSpPr/>
            <p:nvPr/>
          </p:nvSpPr>
          <p:spPr>
            <a:xfrm>
              <a:off x="125182" y="3820884"/>
              <a:ext cx="2945524" cy="957486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E0FB4C8-8332-4ADA-9982-B80977CE8FDE}"/>
                </a:ext>
              </a:extLst>
            </p:cNvPr>
            <p:cNvSpPr txBox="1"/>
            <p:nvPr/>
          </p:nvSpPr>
          <p:spPr>
            <a:xfrm>
              <a:off x="240393" y="3953420"/>
              <a:ext cx="2832241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sz="2000" b="1" ker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Model assumptions – structural and data</a:t>
              </a:r>
              <a:endParaRPr lang="zh-CN" altLang="en-US" sz="2000" b="1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E869474-5627-4931-941C-255F10E4FA89}"/>
                </a:ext>
              </a:extLst>
            </p:cNvPr>
            <p:cNvSpPr txBox="1"/>
            <p:nvPr/>
          </p:nvSpPr>
          <p:spPr>
            <a:xfrm>
              <a:off x="958814" y="4500716"/>
              <a:ext cx="211381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endParaRPr lang="zh-CN" altLang="en-US" sz="11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08D919-452A-428F-86D0-9D966FFBA3B0}"/>
              </a:ext>
            </a:extLst>
          </p:cNvPr>
          <p:cNvGrpSpPr/>
          <p:nvPr/>
        </p:nvGrpSpPr>
        <p:grpSpPr>
          <a:xfrm>
            <a:off x="9015589" y="1703470"/>
            <a:ext cx="2871891" cy="933231"/>
            <a:chOff x="8861650" y="1474856"/>
            <a:chExt cx="2871891" cy="933231"/>
          </a:xfrm>
        </p:grpSpPr>
        <p:sp>
          <p:nvSpPr>
            <p:cNvPr id="13" name="圆角矩形 74">
              <a:extLst>
                <a:ext uri="{FF2B5EF4-FFF2-40B4-BE49-F238E27FC236}">
                  <a16:creationId xmlns:a16="http://schemas.microsoft.com/office/drawing/2014/main" id="{F9DFA2D5-558A-48B0-9BB3-E64D9E7EC534}"/>
                </a:ext>
              </a:extLst>
            </p:cNvPr>
            <p:cNvSpPr/>
            <p:nvPr/>
          </p:nvSpPr>
          <p:spPr>
            <a:xfrm>
              <a:off x="8861650" y="1474856"/>
              <a:ext cx="2871891" cy="611368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AB2472-B0EB-4E14-804F-1B3C85AAFCAF}"/>
                </a:ext>
              </a:extLst>
            </p:cNvPr>
            <p:cNvSpPr txBox="1"/>
            <p:nvPr/>
          </p:nvSpPr>
          <p:spPr>
            <a:xfrm>
              <a:off x="9120022" y="1541997"/>
              <a:ext cx="2492697" cy="8002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altLang="zh-CN" sz="2800" b="1" ker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Face validity</a:t>
              </a:r>
              <a:endParaRPr lang="zh-CN" altLang="en-US" sz="2800" b="1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endParaRPr>
            </a:p>
            <a:p>
              <a:endParaRPr lang="zh-CN" altLang="en-US" b="1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6A83EF-9541-492B-8EE0-2C1813FE795A}"/>
                </a:ext>
              </a:extLst>
            </p:cNvPr>
            <p:cNvSpPr txBox="1"/>
            <p:nvPr/>
          </p:nvSpPr>
          <p:spPr>
            <a:xfrm>
              <a:off x="8926253" y="2117110"/>
              <a:ext cx="2035110" cy="290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endParaRPr lang="zh-CN" altLang="en-US" sz="11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B126010-1432-42E7-91A0-7FB38D53207B}"/>
              </a:ext>
            </a:extLst>
          </p:cNvPr>
          <p:cNvGrpSpPr/>
          <p:nvPr/>
        </p:nvGrpSpPr>
        <p:grpSpPr>
          <a:xfrm>
            <a:off x="9015589" y="4049497"/>
            <a:ext cx="3010437" cy="980819"/>
            <a:chOff x="8861650" y="3828581"/>
            <a:chExt cx="3010437" cy="973982"/>
          </a:xfrm>
        </p:grpSpPr>
        <p:sp>
          <p:nvSpPr>
            <p:cNvPr id="17" name="圆角矩形 81">
              <a:extLst>
                <a:ext uri="{FF2B5EF4-FFF2-40B4-BE49-F238E27FC236}">
                  <a16:creationId xmlns:a16="http://schemas.microsoft.com/office/drawing/2014/main" id="{38BEECA3-5F2E-42C7-943B-56FA974FEA68}"/>
                </a:ext>
              </a:extLst>
            </p:cNvPr>
            <p:cNvSpPr/>
            <p:nvPr/>
          </p:nvSpPr>
          <p:spPr>
            <a:xfrm>
              <a:off x="8861650" y="3828581"/>
              <a:ext cx="3010437" cy="97398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9BF70BD-5024-46BD-B3DA-4EEA58F68138}"/>
                </a:ext>
              </a:extLst>
            </p:cNvPr>
            <p:cNvSpPr txBox="1"/>
            <p:nvPr/>
          </p:nvSpPr>
          <p:spPr>
            <a:xfrm>
              <a:off x="9089706" y="3889423"/>
              <a:ext cx="2643883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altLang="zh-CN" sz="2400" b="1" ker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Input-output transformation</a:t>
              </a:r>
              <a:endParaRPr lang="zh-CN" altLang="en-US" sz="2400" b="1" ker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任意多边形 51">
            <a:extLst>
              <a:ext uri="{FF2B5EF4-FFF2-40B4-BE49-F238E27FC236}">
                <a16:creationId xmlns:a16="http://schemas.microsoft.com/office/drawing/2014/main" id="{B368EFBA-402F-41DC-9DDC-04CA50C3D5EF}"/>
              </a:ext>
            </a:extLst>
          </p:cNvPr>
          <p:cNvSpPr/>
          <p:nvPr/>
        </p:nvSpPr>
        <p:spPr>
          <a:xfrm flipH="1">
            <a:off x="7082982" y="1951723"/>
            <a:ext cx="1672900" cy="2480679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1" name="任意多边形 45">
            <a:extLst>
              <a:ext uri="{FF2B5EF4-FFF2-40B4-BE49-F238E27FC236}">
                <a16:creationId xmlns:a16="http://schemas.microsoft.com/office/drawing/2014/main" id="{081BF972-817C-4E46-AF44-AAB008179385}"/>
              </a:ext>
            </a:extLst>
          </p:cNvPr>
          <p:cNvSpPr/>
          <p:nvPr/>
        </p:nvSpPr>
        <p:spPr>
          <a:xfrm>
            <a:off x="3453726" y="1951723"/>
            <a:ext cx="1672900" cy="2480679"/>
          </a:xfrm>
          <a:custGeom>
            <a:avLst/>
            <a:gdLst>
              <a:gd name="connsiteX0" fmla="*/ 0 w 2089743"/>
              <a:gd name="connsiteY0" fmla="*/ 0 h 3098800"/>
              <a:gd name="connsiteX1" fmla="*/ 896251 w 2089743"/>
              <a:gd name="connsiteY1" fmla="*/ 0 h 3098800"/>
              <a:gd name="connsiteX2" fmla="*/ 1499804 w 2089743"/>
              <a:gd name="connsiteY2" fmla="*/ 603553 h 3098800"/>
              <a:gd name="connsiteX3" fmla="*/ 1499804 w 2089743"/>
              <a:gd name="connsiteY3" fmla="*/ 1424821 h 3098800"/>
              <a:gd name="connsiteX4" fmla="*/ 2089743 w 2089743"/>
              <a:gd name="connsiteY4" fmla="*/ 1424821 h 3098800"/>
              <a:gd name="connsiteX5" fmla="*/ 2089743 w 2089743"/>
              <a:gd name="connsiteY5" fmla="*/ 1667767 h 3098800"/>
              <a:gd name="connsiteX6" fmla="*/ 1499804 w 2089743"/>
              <a:gd name="connsiteY6" fmla="*/ 1667767 h 3098800"/>
              <a:gd name="connsiteX7" fmla="*/ 1499804 w 2089743"/>
              <a:gd name="connsiteY7" fmla="*/ 2495247 h 3098800"/>
              <a:gd name="connsiteX8" fmla="*/ 896251 w 2089743"/>
              <a:gd name="connsiteY8" fmla="*/ 3098800 h 3098800"/>
              <a:gd name="connsiteX9" fmla="*/ 0 w 2089743"/>
              <a:gd name="connsiteY9" fmla="*/ 3098800 h 3098800"/>
              <a:gd name="connsiteX10" fmla="*/ 0 w 2089743"/>
              <a:gd name="connsiteY10" fmla="*/ 2897517 h 3098800"/>
              <a:gd name="connsiteX11" fmla="*/ 779876 w 2089743"/>
              <a:gd name="connsiteY11" fmla="*/ 2897517 h 3098800"/>
              <a:gd name="connsiteX12" fmla="*/ 1287900 w 2089743"/>
              <a:gd name="connsiteY12" fmla="*/ 2389493 h 3098800"/>
              <a:gd name="connsiteX13" fmla="*/ 1287900 w 2089743"/>
              <a:gd name="connsiteY13" fmla="*/ 709307 h 3098800"/>
              <a:gd name="connsiteX14" fmla="*/ 779876 w 2089743"/>
              <a:gd name="connsiteY14" fmla="*/ 201283 h 3098800"/>
              <a:gd name="connsiteX15" fmla="*/ 0 w 2089743"/>
              <a:gd name="connsiteY15" fmla="*/ 201283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89743" h="3098800">
                <a:moveTo>
                  <a:pt x="0" y="0"/>
                </a:moveTo>
                <a:lnTo>
                  <a:pt x="896251" y="0"/>
                </a:lnTo>
                <a:cubicBezTo>
                  <a:pt x="1229584" y="0"/>
                  <a:pt x="1499804" y="270220"/>
                  <a:pt x="1499804" y="603553"/>
                </a:cubicBezTo>
                <a:lnTo>
                  <a:pt x="1499804" y="1424821"/>
                </a:lnTo>
                <a:lnTo>
                  <a:pt x="2089743" y="1424821"/>
                </a:lnTo>
                <a:lnTo>
                  <a:pt x="2089743" y="1667767"/>
                </a:lnTo>
                <a:lnTo>
                  <a:pt x="1499804" y="1667767"/>
                </a:lnTo>
                <a:lnTo>
                  <a:pt x="1499804" y="2495247"/>
                </a:lnTo>
                <a:cubicBezTo>
                  <a:pt x="1499804" y="2828580"/>
                  <a:pt x="1229584" y="3098800"/>
                  <a:pt x="896251" y="3098800"/>
                </a:cubicBezTo>
                <a:lnTo>
                  <a:pt x="0" y="3098800"/>
                </a:lnTo>
                <a:lnTo>
                  <a:pt x="0" y="2897517"/>
                </a:lnTo>
                <a:lnTo>
                  <a:pt x="779876" y="2897517"/>
                </a:lnTo>
                <a:cubicBezTo>
                  <a:pt x="1060450" y="2897517"/>
                  <a:pt x="1287900" y="2670067"/>
                  <a:pt x="1287900" y="2389493"/>
                </a:cubicBezTo>
                <a:lnTo>
                  <a:pt x="1287900" y="709307"/>
                </a:lnTo>
                <a:cubicBezTo>
                  <a:pt x="1287900" y="428733"/>
                  <a:pt x="1060450" y="201283"/>
                  <a:pt x="779876" y="201283"/>
                </a:cubicBezTo>
                <a:lnTo>
                  <a:pt x="0" y="201283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BDC2209-BDB6-44D0-84B7-DC44A0BD328E}"/>
              </a:ext>
            </a:extLst>
          </p:cNvPr>
          <p:cNvGrpSpPr/>
          <p:nvPr/>
        </p:nvGrpSpPr>
        <p:grpSpPr>
          <a:xfrm>
            <a:off x="3076404" y="1408538"/>
            <a:ext cx="1266206" cy="1862902"/>
            <a:chOff x="3075297" y="1684749"/>
            <a:chExt cx="1266206" cy="186290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87FEA51-1A0E-47E8-A51B-4FD807356D42}"/>
                </a:ext>
              </a:extLst>
            </p:cNvPr>
            <p:cNvGrpSpPr/>
            <p:nvPr/>
          </p:nvGrpSpPr>
          <p:grpSpPr>
            <a:xfrm>
              <a:off x="3075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27" name="圆角矩形 33">
                <a:extLst>
                  <a:ext uri="{FF2B5EF4-FFF2-40B4-BE49-F238E27FC236}">
                    <a16:creationId xmlns:a16="http://schemas.microsoft.com/office/drawing/2014/main" id="{4A537529-A62B-4562-AB52-AEC790DC3A1F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69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E8ED5BF-B77A-4A43-BB27-813AF26B71A5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圆角矩形 35">
                <a:extLst>
                  <a:ext uri="{FF2B5EF4-FFF2-40B4-BE49-F238E27FC236}">
                    <a16:creationId xmlns:a16="http://schemas.microsoft.com/office/drawing/2014/main" id="{8A8EC9E7-7D62-43E8-A6E8-08A1F13355DC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55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508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E737219A-0E54-426E-8D6E-128186DEC59C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44E7D5B-4259-4EED-B35B-D3D1A2A2CC2E}"/>
                </a:ext>
              </a:extLst>
            </p:cNvPr>
            <p:cNvGrpSpPr/>
            <p:nvPr/>
          </p:nvGrpSpPr>
          <p:grpSpPr>
            <a:xfrm>
              <a:off x="3150406" y="2028153"/>
              <a:ext cx="795745" cy="524945"/>
              <a:chOff x="3150406" y="2028153"/>
              <a:chExt cx="795745" cy="524945"/>
            </a:xfrm>
          </p:grpSpPr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B16814-79C4-4EB5-8D49-F7D9AE69B5B0}"/>
                  </a:ext>
                </a:extLst>
              </p:cNvPr>
              <p:cNvSpPr txBox="1"/>
              <p:nvPr/>
            </p:nvSpPr>
            <p:spPr>
              <a:xfrm>
                <a:off x="3150406" y="2028153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01</a:t>
                </a: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B3C6A5C-4A27-44B7-BCBC-6FB0C9DFD27D}"/>
                  </a:ext>
                </a:extLst>
              </p:cNvPr>
              <p:cNvSpPr txBox="1"/>
              <p:nvPr/>
            </p:nvSpPr>
            <p:spPr>
              <a:xfrm>
                <a:off x="3220023" y="2306877"/>
                <a:ext cx="7261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C57FBDC-680A-4FB0-86D5-F821EFEB8D14}"/>
              </a:ext>
            </a:extLst>
          </p:cNvPr>
          <p:cNvGrpSpPr/>
          <p:nvPr/>
        </p:nvGrpSpPr>
        <p:grpSpPr>
          <a:xfrm>
            <a:off x="3045616" y="3719938"/>
            <a:ext cx="1266206" cy="1862902"/>
            <a:chOff x="3075297" y="3996149"/>
            <a:chExt cx="1266206" cy="186290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5B708CB-34DD-4BF3-98A1-7709D75FD857}"/>
                </a:ext>
              </a:extLst>
            </p:cNvPr>
            <p:cNvGrpSpPr/>
            <p:nvPr/>
          </p:nvGrpSpPr>
          <p:grpSpPr>
            <a:xfrm>
              <a:off x="3075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36" name="圆角矩形 55">
                <a:extLst>
                  <a:ext uri="{FF2B5EF4-FFF2-40B4-BE49-F238E27FC236}">
                    <a16:creationId xmlns:a16="http://schemas.microsoft.com/office/drawing/2014/main" id="{401BD46A-9A22-453C-A30A-7C0C22BF6A4D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69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1AB25774-CB01-4DAF-B278-476E257E2CD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圆角矩形 57">
                <a:extLst>
                  <a:ext uri="{FF2B5EF4-FFF2-40B4-BE49-F238E27FC236}">
                    <a16:creationId xmlns:a16="http://schemas.microsoft.com/office/drawing/2014/main" id="{EEC3A724-B289-47AA-81D6-FF566D8C242F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55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508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95154AA4-A466-4E21-A535-A16BC35B0EFA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70F1091-0C91-4CAB-99F5-183EBA7B08A6}"/>
                </a:ext>
              </a:extLst>
            </p:cNvPr>
            <p:cNvGrpSpPr/>
            <p:nvPr/>
          </p:nvGrpSpPr>
          <p:grpSpPr>
            <a:xfrm>
              <a:off x="3142230" y="4324441"/>
              <a:ext cx="779281" cy="535451"/>
              <a:chOff x="3142230" y="2017647"/>
              <a:chExt cx="779281" cy="535451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F8B02E3-DDBC-4ED3-A6AC-CDEA1F88B930}"/>
                  </a:ext>
                </a:extLst>
              </p:cNvPr>
              <p:cNvSpPr txBox="1"/>
              <p:nvPr/>
            </p:nvSpPr>
            <p:spPr>
              <a:xfrm>
                <a:off x="3142230" y="2017647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03</a:t>
                </a: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10BCF1A-9234-4B4B-B767-DA4F3A638FB0}"/>
                  </a:ext>
                </a:extLst>
              </p:cNvPr>
              <p:cNvSpPr txBox="1"/>
              <p:nvPr/>
            </p:nvSpPr>
            <p:spPr>
              <a:xfrm>
                <a:off x="3220023" y="2306877"/>
                <a:ext cx="70148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C302834-64B7-4828-BDD6-2C3B45EC48C1}"/>
              </a:ext>
            </a:extLst>
          </p:cNvPr>
          <p:cNvGrpSpPr/>
          <p:nvPr/>
        </p:nvGrpSpPr>
        <p:grpSpPr>
          <a:xfrm>
            <a:off x="8291101" y="1408538"/>
            <a:ext cx="1266206" cy="1862902"/>
            <a:chOff x="8282297" y="1684749"/>
            <a:chExt cx="1266206" cy="1862902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8E55540-8443-4110-AECD-C6BC1BAFCE4A}"/>
                </a:ext>
              </a:extLst>
            </p:cNvPr>
            <p:cNvGrpSpPr/>
            <p:nvPr/>
          </p:nvGrpSpPr>
          <p:grpSpPr>
            <a:xfrm>
              <a:off x="8282297" y="1684749"/>
              <a:ext cx="1266206" cy="1862902"/>
              <a:chOff x="2993266" y="1723328"/>
              <a:chExt cx="1411736" cy="2077014"/>
            </a:xfrm>
          </p:grpSpPr>
          <p:sp>
            <p:nvSpPr>
              <p:cNvPr id="47" name="圆角矩形 62">
                <a:extLst>
                  <a:ext uri="{FF2B5EF4-FFF2-40B4-BE49-F238E27FC236}">
                    <a16:creationId xmlns:a16="http://schemas.microsoft.com/office/drawing/2014/main" id="{3D0A2AA6-9E08-42ED-9CDC-31C708B05686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55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508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圆角矩形 60">
                <a:extLst>
                  <a:ext uri="{FF2B5EF4-FFF2-40B4-BE49-F238E27FC236}">
                    <a16:creationId xmlns:a16="http://schemas.microsoft.com/office/drawing/2014/main" id="{398DFA80-8D46-4627-8B8E-E15AD870D4A1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69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0505B941-CE47-4595-A459-79EDB52B63CA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3F03C494-B994-4E00-A23A-ACD9DCEA8453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51F62E92-6E45-4D7C-937A-9D0FD9096A2D}"/>
                </a:ext>
              </a:extLst>
            </p:cNvPr>
            <p:cNvGrpSpPr/>
            <p:nvPr/>
          </p:nvGrpSpPr>
          <p:grpSpPr>
            <a:xfrm>
              <a:off x="8353911" y="2016165"/>
              <a:ext cx="790013" cy="536933"/>
              <a:chOff x="3154245" y="2016165"/>
              <a:chExt cx="790013" cy="536933"/>
            </a:xfrm>
          </p:grpSpPr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166B5AE-AECD-4850-A4FA-76A0B0AEE5CC}"/>
                  </a:ext>
                </a:extLst>
              </p:cNvPr>
              <p:cNvSpPr txBox="1"/>
              <p:nvPr/>
            </p:nvSpPr>
            <p:spPr>
              <a:xfrm>
                <a:off x="3154245" y="2016165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02</a:t>
                </a: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0C59484-8AC0-443F-851D-C84A3FBB2EB1}"/>
                  </a:ext>
                </a:extLst>
              </p:cNvPr>
              <p:cNvSpPr txBox="1"/>
              <p:nvPr/>
            </p:nvSpPr>
            <p:spPr>
              <a:xfrm>
                <a:off x="3220023" y="2306877"/>
                <a:ext cx="72423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8B64B16-D8DA-4CFD-A277-74E80B685905}"/>
              </a:ext>
            </a:extLst>
          </p:cNvPr>
          <p:cNvGrpSpPr/>
          <p:nvPr/>
        </p:nvGrpSpPr>
        <p:grpSpPr>
          <a:xfrm>
            <a:off x="8291101" y="3719938"/>
            <a:ext cx="1266206" cy="1862902"/>
            <a:chOff x="8282297" y="3996149"/>
            <a:chExt cx="1266206" cy="1862902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8649150-1417-45C0-9257-82CCFAE80F80}"/>
                </a:ext>
              </a:extLst>
            </p:cNvPr>
            <p:cNvGrpSpPr/>
            <p:nvPr/>
          </p:nvGrpSpPr>
          <p:grpSpPr>
            <a:xfrm>
              <a:off x="8282297" y="3996149"/>
              <a:ext cx="1266206" cy="1862902"/>
              <a:chOff x="2993266" y="1723328"/>
              <a:chExt cx="1411736" cy="2077014"/>
            </a:xfrm>
          </p:grpSpPr>
          <p:sp>
            <p:nvSpPr>
              <p:cNvPr id="54" name="圆角矩形 65">
                <a:extLst>
                  <a:ext uri="{FF2B5EF4-FFF2-40B4-BE49-F238E27FC236}">
                    <a16:creationId xmlns:a16="http://schemas.microsoft.com/office/drawing/2014/main" id="{488913C4-A580-4ACF-B44D-DF29A7B00210}"/>
                  </a:ext>
                </a:extLst>
              </p:cNvPr>
              <p:cNvSpPr/>
              <p:nvPr/>
            </p:nvSpPr>
            <p:spPr>
              <a:xfrm rot="2700000">
                <a:off x="2800568" y="2195908"/>
                <a:ext cx="2077014" cy="11318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69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6" name="圆角矩形 67">
                <a:extLst>
                  <a:ext uri="{FF2B5EF4-FFF2-40B4-BE49-F238E27FC236}">
                    <a16:creationId xmlns:a16="http://schemas.microsoft.com/office/drawing/2014/main" id="{3DF9891A-8A69-4F5C-88B4-348A5B0978C9}"/>
                  </a:ext>
                </a:extLst>
              </p:cNvPr>
              <p:cNvSpPr/>
              <p:nvPr/>
            </p:nvSpPr>
            <p:spPr>
              <a:xfrm rot="2700000">
                <a:off x="2918202" y="2295926"/>
                <a:ext cx="1827603" cy="90243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1C1C1C">
                      <a:alpha val="55000"/>
                    </a:srgbClr>
                  </a:gs>
                  <a:gs pos="100000">
                    <a:srgbClr val="F2F2F2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508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C26F2FEF-11B8-49E2-8884-AF137EC6B1FC}"/>
                  </a:ext>
                </a:extLst>
              </p:cNvPr>
              <p:cNvSpPr/>
              <p:nvPr/>
            </p:nvSpPr>
            <p:spPr>
              <a:xfrm>
                <a:off x="2993266" y="1901066"/>
                <a:ext cx="947668" cy="947668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254000" dist="1016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91EF123C-2F04-43F3-A542-77499D9ECD5D}"/>
                  </a:ext>
                </a:extLst>
              </p:cNvPr>
              <p:cNvSpPr/>
              <p:nvPr/>
            </p:nvSpPr>
            <p:spPr>
              <a:xfrm>
                <a:off x="3086100" y="1993900"/>
                <a:ext cx="762000" cy="762000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12700" cap="flat" cmpd="sng" algn="ctr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>
                        <a:lumMod val="85000"/>
                      </a:srgbClr>
                    </a:gs>
                  </a:gsLst>
                  <a:lin ang="2700000" scaled="1"/>
                  <a:tileRect/>
                </a:gradFill>
                <a:prstDash val="solid"/>
                <a:miter lim="800000"/>
              </a:ln>
              <a:effectLst>
                <a:outerShdw blurRad="165100" dist="76200" dir="2700000" sx="97000" sy="97000" algn="tl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AC8EB5EB-D20A-4104-B47E-58FDA1301679}"/>
                </a:ext>
              </a:extLst>
            </p:cNvPr>
            <p:cNvGrpSpPr/>
            <p:nvPr/>
          </p:nvGrpSpPr>
          <p:grpSpPr>
            <a:xfrm>
              <a:off x="8365637" y="4340506"/>
              <a:ext cx="787514" cy="523220"/>
              <a:chOff x="3165971" y="2033712"/>
              <a:chExt cx="787514" cy="523220"/>
            </a:xfrm>
          </p:grpSpPr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B10CA381-6850-4467-B81D-49DBFBCEEA36}"/>
                  </a:ext>
                </a:extLst>
              </p:cNvPr>
              <p:cNvSpPr txBox="1"/>
              <p:nvPr/>
            </p:nvSpPr>
            <p:spPr>
              <a:xfrm>
                <a:off x="3165971" y="2033712"/>
                <a:ext cx="685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04</a:t>
                </a: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97E8D923-5209-49A3-9E00-5A8B2701DCD2}"/>
                  </a:ext>
                </a:extLst>
              </p:cNvPr>
              <p:cNvSpPr txBox="1"/>
              <p:nvPr/>
            </p:nvSpPr>
            <p:spPr>
              <a:xfrm>
                <a:off x="3220023" y="2306877"/>
                <a:ext cx="7334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0BD3F03-E304-4FD5-8E45-E82EB0B9020C}"/>
              </a:ext>
            </a:extLst>
          </p:cNvPr>
          <p:cNvGrpSpPr/>
          <p:nvPr/>
        </p:nvGrpSpPr>
        <p:grpSpPr>
          <a:xfrm>
            <a:off x="4950967" y="2038226"/>
            <a:ext cx="2307674" cy="2307674"/>
            <a:chOff x="4942163" y="2257287"/>
            <a:chExt cx="2307674" cy="2307674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53ED0857-D93F-4613-819B-8EBC689A5021}"/>
                </a:ext>
              </a:extLst>
            </p:cNvPr>
            <p:cNvGrpSpPr/>
            <p:nvPr/>
          </p:nvGrpSpPr>
          <p:grpSpPr>
            <a:xfrm>
              <a:off x="4942163" y="2257287"/>
              <a:ext cx="2307674" cy="2307674"/>
              <a:chOff x="4942163" y="2314437"/>
              <a:chExt cx="2307674" cy="2307674"/>
            </a:xfrm>
          </p:grpSpPr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DFB75A07-4464-47FB-8E6B-0D9FFFD01CF6}"/>
                  </a:ext>
                </a:extLst>
              </p:cNvPr>
              <p:cNvGrpSpPr/>
              <p:nvPr/>
            </p:nvGrpSpPr>
            <p:grpSpPr>
              <a:xfrm>
                <a:off x="4942163" y="2314437"/>
                <a:ext cx="2307674" cy="2307674"/>
                <a:chOff x="4942163" y="2314437"/>
                <a:chExt cx="2307674" cy="2307674"/>
              </a:xfrm>
            </p:grpSpPr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C4586F52-3A7E-44F6-B825-DCBC6D1C561E}"/>
                    </a:ext>
                  </a:extLst>
                </p:cNvPr>
                <p:cNvSpPr/>
                <p:nvPr/>
              </p:nvSpPr>
              <p:spPr>
                <a:xfrm>
                  <a:off x="4942163" y="2314437"/>
                  <a:ext cx="2307674" cy="230767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FFFF">
                        <a:lumMod val="85000"/>
                      </a:srgbClr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n w="19050" cap="flat" cmpd="sng" algn="ctr">
                  <a:gradFill flip="none" rotWithShape="1">
                    <a:gsLst>
                      <a:gs pos="0">
                        <a:srgbClr val="FFFFFF"/>
                      </a:gs>
                      <a:gs pos="100000">
                        <a:srgbClr val="FFFFFF">
                          <a:lumMod val="75000"/>
                        </a:srgbClr>
                      </a:gs>
                    </a:gsLst>
                    <a:lin ang="2700000" scaled="1"/>
                    <a:tileRect/>
                  </a:gradFill>
                  <a:prstDash val="solid"/>
                  <a:miter lim="800000"/>
                </a:ln>
                <a:effectLst>
                  <a:outerShdw blurRad="368300" dist="1905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椭圆 71">
                  <a:extLst>
                    <a:ext uri="{FF2B5EF4-FFF2-40B4-BE49-F238E27FC236}">
                      <a16:creationId xmlns:a16="http://schemas.microsoft.com/office/drawing/2014/main" id="{F311C545-07BE-477A-84E5-53869DB4371C}"/>
                    </a:ext>
                  </a:extLst>
                </p:cNvPr>
                <p:cNvSpPr/>
                <p:nvPr/>
              </p:nvSpPr>
              <p:spPr>
                <a:xfrm>
                  <a:off x="5121441" y="2493714"/>
                  <a:ext cx="1949119" cy="1949119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75000"/>
                      </a:srgbClr>
                    </a:gs>
                  </a:gsLst>
                  <a:lin ang="2700000" scaled="1"/>
                </a:gra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304800" dist="127000" dir="2700000" algn="tl" rotWithShape="0">
                    <a:prstClr val="black">
                      <a:alpha val="2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" name="Group 35">
                <a:extLst>
                  <a:ext uri="{FF2B5EF4-FFF2-40B4-BE49-F238E27FC236}">
                    <a16:creationId xmlns:a16="http://schemas.microsoft.com/office/drawing/2014/main" id="{236C306E-782C-4174-A4EB-3406B58C962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337616" y="2584391"/>
                <a:ext cx="659085" cy="1273739"/>
                <a:chOff x="3928" y="1840"/>
                <a:chExt cx="267" cy="516"/>
              </a:xfrm>
              <a:solidFill>
                <a:srgbClr val="FFFFFF">
                  <a:lumMod val="65000"/>
                  <a:alpha val="50000"/>
                </a:srgbClr>
              </a:solidFill>
            </p:grpSpPr>
            <p:sp>
              <p:nvSpPr>
                <p:cNvPr id="67" name="Freeform 37">
                  <a:extLst>
                    <a:ext uri="{FF2B5EF4-FFF2-40B4-BE49-F238E27FC236}">
                      <a16:creationId xmlns:a16="http://schemas.microsoft.com/office/drawing/2014/main" id="{C8CBAECF-F062-4E4F-B929-AA5F15ED55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28" y="1840"/>
                  <a:ext cx="34" cy="33"/>
                </a:xfrm>
                <a:custGeom>
                  <a:avLst/>
                  <a:gdLst>
                    <a:gd name="T0" fmla="*/ 7 w 14"/>
                    <a:gd name="T1" fmla="*/ 0 h 14"/>
                    <a:gd name="T2" fmla="*/ 6 w 14"/>
                    <a:gd name="T3" fmla="*/ 0 h 14"/>
                    <a:gd name="T4" fmla="*/ 6 w 14"/>
                    <a:gd name="T5" fmla="*/ 1 h 14"/>
                    <a:gd name="T6" fmla="*/ 6 w 14"/>
                    <a:gd name="T7" fmla="*/ 2 h 14"/>
                    <a:gd name="T8" fmla="*/ 6 w 14"/>
                    <a:gd name="T9" fmla="*/ 2 h 14"/>
                    <a:gd name="T10" fmla="*/ 6 w 14"/>
                    <a:gd name="T11" fmla="*/ 2 h 14"/>
                    <a:gd name="T12" fmla="*/ 5 w 14"/>
                    <a:gd name="T13" fmla="*/ 3 h 14"/>
                    <a:gd name="T14" fmla="*/ 5 w 14"/>
                    <a:gd name="T15" fmla="*/ 3 h 14"/>
                    <a:gd name="T16" fmla="*/ 4 w 14"/>
                    <a:gd name="T17" fmla="*/ 3 h 14"/>
                    <a:gd name="T18" fmla="*/ 4 w 14"/>
                    <a:gd name="T19" fmla="*/ 3 h 14"/>
                    <a:gd name="T20" fmla="*/ 3 w 14"/>
                    <a:gd name="T21" fmla="*/ 3 h 14"/>
                    <a:gd name="T22" fmla="*/ 3 w 14"/>
                    <a:gd name="T23" fmla="*/ 4 h 14"/>
                    <a:gd name="T24" fmla="*/ 3 w 14"/>
                    <a:gd name="T25" fmla="*/ 4 h 14"/>
                    <a:gd name="T26" fmla="*/ 3 w 14"/>
                    <a:gd name="T27" fmla="*/ 4 h 14"/>
                    <a:gd name="T28" fmla="*/ 3 w 14"/>
                    <a:gd name="T29" fmla="*/ 4 h 14"/>
                    <a:gd name="T30" fmla="*/ 2 w 14"/>
                    <a:gd name="T31" fmla="*/ 4 h 14"/>
                    <a:gd name="T32" fmla="*/ 1 w 14"/>
                    <a:gd name="T33" fmla="*/ 4 h 14"/>
                    <a:gd name="T34" fmla="*/ 0 w 14"/>
                    <a:gd name="T35" fmla="*/ 5 h 14"/>
                    <a:gd name="T36" fmla="*/ 0 w 14"/>
                    <a:gd name="T37" fmla="*/ 6 h 14"/>
                    <a:gd name="T38" fmla="*/ 0 w 14"/>
                    <a:gd name="T39" fmla="*/ 6 h 14"/>
                    <a:gd name="T40" fmla="*/ 0 w 14"/>
                    <a:gd name="T41" fmla="*/ 9 h 14"/>
                    <a:gd name="T42" fmla="*/ 1 w 14"/>
                    <a:gd name="T43" fmla="*/ 9 h 14"/>
                    <a:gd name="T44" fmla="*/ 1 w 14"/>
                    <a:gd name="T45" fmla="*/ 9 h 14"/>
                    <a:gd name="T46" fmla="*/ 1 w 14"/>
                    <a:gd name="T47" fmla="*/ 9 h 14"/>
                    <a:gd name="T48" fmla="*/ 1 w 14"/>
                    <a:gd name="T49" fmla="*/ 9 h 14"/>
                    <a:gd name="T50" fmla="*/ 1 w 14"/>
                    <a:gd name="T51" fmla="*/ 11 h 14"/>
                    <a:gd name="T52" fmla="*/ 2 w 14"/>
                    <a:gd name="T53" fmla="*/ 11 h 14"/>
                    <a:gd name="T54" fmla="*/ 3 w 14"/>
                    <a:gd name="T55" fmla="*/ 11 h 14"/>
                    <a:gd name="T56" fmla="*/ 3 w 14"/>
                    <a:gd name="T57" fmla="*/ 11 h 14"/>
                    <a:gd name="T58" fmla="*/ 3 w 14"/>
                    <a:gd name="T59" fmla="*/ 11 h 14"/>
                    <a:gd name="T60" fmla="*/ 3 w 14"/>
                    <a:gd name="T61" fmla="*/ 13 h 14"/>
                    <a:gd name="T62" fmla="*/ 5 w 14"/>
                    <a:gd name="T63" fmla="*/ 13 h 14"/>
                    <a:gd name="T64" fmla="*/ 6 w 14"/>
                    <a:gd name="T65" fmla="*/ 14 h 14"/>
                    <a:gd name="T66" fmla="*/ 7 w 14"/>
                    <a:gd name="T67" fmla="*/ 14 h 14"/>
                    <a:gd name="T68" fmla="*/ 9 w 14"/>
                    <a:gd name="T69" fmla="*/ 13 h 14"/>
                    <a:gd name="T70" fmla="*/ 10 w 14"/>
                    <a:gd name="T71" fmla="*/ 13 h 14"/>
                    <a:gd name="T72" fmla="*/ 10 w 14"/>
                    <a:gd name="T73" fmla="*/ 12 h 14"/>
                    <a:gd name="T74" fmla="*/ 11 w 14"/>
                    <a:gd name="T75" fmla="*/ 12 h 14"/>
                    <a:gd name="T76" fmla="*/ 12 w 14"/>
                    <a:gd name="T77" fmla="*/ 12 h 14"/>
                    <a:gd name="T78" fmla="*/ 13 w 14"/>
                    <a:gd name="T79" fmla="*/ 8 h 14"/>
                    <a:gd name="T80" fmla="*/ 13 w 14"/>
                    <a:gd name="T81" fmla="*/ 7 h 14"/>
                    <a:gd name="T82" fmla="*/ 12 w 14"/>
                    <a:gd name="T83" fmla="*/ 5 h 14"/>
                    <a:gd name="T84" fmla="*/ 12 w 14"/>
                    <a:gd name="T85" fmla="*/ 5 h 14"/>
                    <a:gd name="T86" fmla="*/ 12 w 14"/>
                    <a:gd name="T87" fmla="*/ 5 h 14"/>
                    <a:gd name="T88" fmla="*/ 13 w 14"/>
                    <a:gd name="T89" fmla="*/ 4 h 14"/>
                    <a:gd name="T90" fmla="*/ 13 w 14"/>
                    <a:gd name="T91" fmla="*/ 2 h 14"/>
                    <a:gd name="T92" fmla="*/ 13 w 14"/>
                    <a:gd name="T93" fmla="*/ 2 h 14"/>
                    <a:gd name="T94" fmla="*/ 12 w 14"/>
                    <a:gd name="T95" fmla="*/ 2 h 14"/>
                    <a:gd name="T96" fmla="*/ 12 w 14"/>
                    <a:gd name="T97" fmla="*/ 1 h 14"/>
                    <a:gd name="T98" fmla="*/ 11 w 14"/>
                    <a:gd name="T99" fmla="*/ 1 h 14"/>
                    <a:gd name="T100" fmla="*/ 8 w 14"/>
                    <a:gd name="T101" fmla="*/ 0 h 14"/>
                    <a:gd name="T102" fmla="*/ 8 w 14"/>
                    <a:gd name="T103" fmla="*/ 0 h 14"/>
                    <a:gd name="T104" fmla="*/ 7 w 14"/>
                    <a:gd name="T105" fmla="*/ 0 h 14"/>
                    <a:gd name="T106" fmla="*/ 7 w 14"/>
                    <a:gd name="T107" fmla="*/ 0 h 14"/>
                    <a:gd name="T108" fmla="*/ 7 w 14"/>
                    <a:gd name="T10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" h="14">
                      <a:moveTo>
                        <a:pt x="7" y="0"/>
                      </a:move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0" y="5"/>
                      </a:cubicBez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3" y="12"/>
                        <a:pt x="3" y="12"/>
                        <a:pt x="3" y="13"/>
                      </a:cubicBezTo>
                      <a:cubicBezTo>
                        <a:pt x="4" y="13"/>
                        <a:pt x="5" y="13"/>
                        <a:pt x="5" y="13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9" y="13"/>
                        <a:pt x="9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13" y="11"/>
                        <a:pt x="14" y="9"/>
                        <a:pt x="13" y="8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9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Freeform 39">
                  <a:extLst>
                    <a:ext uri="{FF2B5EF4-FFF2-40B4-BE49-F238E27FC236}">
                      <a16:creationId xmlns:a16="http://schemas.microsoft.com/office/drawing/2014/main" id="{D52472B1-8132-46CA-B092-FD5F7715B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9" y="1864"/>
                  <a:ext cx="22" cy="14"/>
                </a:xfrm>
                <a:custGeom>
                  <a:avLst/>
                  <a:gdLst>
                    <a:gd name="T0" fmla="*/ 6 w 9"/>
                    <a:gd name="T1" fmla="*/ 0 h 6"/>
                    <a:gd name="T2" fmla="*/ 4 w 9"/>
                    <a:gd name="T3" fmla="*/ 0 h 6"/>
                    <a:gd name="T4" fmla="*/ 1 w 9"/>
                    <a:gd name="T5" fmla="*/ 0 h 6"/>
                    <a:gd name="T6" fmla="*/ 0 w 9"/>
                    <a:gd name="T7" fmla="*/ 1 h 6"/>
                    <a:gd name="T8" fmla="*/ 0 w 9"/>
                    <a:gd name="T9" fmla="*/ 2 h 6"/>
                    <a:gd name="T10" fmla="*/ 0 w 9"/>
                    <a:gd name="T11" fmla="*/ 2 h 6"/>
                    <a:gd name="T12" fmla="*/ 0 w 9"/>
                    <a:gd name="T13" fmla="*/ 5 h 6"/>
                    <a:gd name="T14" fmla="*/ 3 w 9"/>
                    <a:gd name="T15" fmla="*/ 5 h 6"/>
                    <a:gd name="T16" fmla="*/ 3 w 9"/>
                    <a:gd name="T17" fmla="*/ 6 h 6"/>
                    <a:gd name="T18" fmla="*/ 8 w 9"/>
                    <a:gd name="T19" fmla="*/ 6 h 6"/>
                    <a:gd name="T20" fmla="*/ 8 w 9"/>
                    <a:gd name="T21" fmla="*/ 6 h 6"/>
                    <a:gd name="T22" fmla="*/ 9 w 9"/>
                    <a:gd name="T23" fmla="*/ 6 h 6"/>
                    <a:gd name="T24" fmla="*/ 9 w 9"/>
                    <a:gd name="T25" fmla="*/ 5 h 6"/>
                    <a:gd name="T26" fmla="*/ 9 w 9"/>
                    <a:gd name="T27" fmla="*/ 5 h 6"/>
                    <a:gd name="T28" fmla="*/ 9 w 9"/>
                    <a:gd name="T29" fmla="*/ 3 h 6"/>
                    <a:gd name="T30" fmla="*/ 7 w 9"/>
                    <a:gd name="T31" fmla="*/ 2 h 6"/>
                    <a:gd name="T32" fmla="*/ 7 w 9"/>
                    <a:gd name="T33" fmla="*/ 2 h 6"/>
                    <a:gd name="T34" fmla="*/ 7 w 9"/>
                    <a:gd name="T35" fmla="*/ 2 h 6"/>
                    <a:gd name="T36" fmla="*/ 6 w 9"/>
                    <a:gd name="T37" fmla="*/ 2 h 6"/>
                    <a:gd name="T38" fmla="*/ 6 w 9"/>
                    <a:gd name="T39" fmla="*/ 1 h 6"/>
                    <a:gd name="T40" fmla="*/ 6 w 9"/>
                    <a:gd name="T41" fmla="*/ 1 h 6"/>
                    <a:gd name="T42" fmla="*/ 6 w 9"/>
                    <a:gd name="T4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" h="6">
                      <a:moveTo>
                        <a:pt x="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8" y="6"/>
                        <a:pt x="9" y="6"/>
                        <a:pt x="9" y="6"/>
                      </a:cubicBezTo>
                      <a:cubicBezTo>
                        <a:pt x="9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9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Freeform 43">
                  <a:extLst>
                    <a:ext uri="{FF2B5EF4-FFF2-40B4-BE49-F238E27FC236}">
                      <a16:creationId xmlns:a16="http://schemas.microsoft.com/office/drawing/2014/main" id="{FA2F6353-DE39-4AF7-B997-B739F44729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4" y="2301"/>
                  <a:ext cx="31" cy="55"/>
                </a:xfrm>
                <a:custGeom>
                  <a:avLst/>
                  <a:gdLst>
                    <a:gd name="T0" fmla="*/ 12 w 13"/>
                    <a:gd name="T1" fmla="*/ 0 h 23"/>
                    <a:gd name="T2" fmla="*/ 12 w 13"/>
                    <a:gd name="T3" fmla="*/ 0 h 23"/>
                    <a:gd name="T4" fmla="*/ 12 w 13"/>
                    <a:gd name="T5" fmla="*/ 0 h 23"/>
                    <a:gd name="T6" fmla="*/ 12 w 13"/>
                    <a:gd name="T7" fmla="*/ 0 h 23"/>
                    <a:gd name="T8" fmla="*/ 9 w 13"/>
                    <a:gd name="T9" fmla="*/ 0 h 23"/>
                    <a:gd name="T10" fmla="*/ 7 w 13"/>
                    <a:gd name="T11" fmla="*/ 2 h 23"/>
                    <a:gd name="T12" fmla="*/ 6 w 13"/>
                    <a:gd name="T13" fmla="*/ 4 h 23"/>
                    <a:gd name="T14" fmla="*/ 5 w 13"/>
                    <a:gd name="T15" fmla="*/ 6 h 23"/>
                    <a:gd name="T16" fmla="*/ 5 w 13"/>
                    <a:gd name="T17" fmla="*/ 6 h 23"/>
                    <a:gd name="T18" fmla="*/ 4 w 13"/>
                    <a:gd name="T19" fmla="*/ 7 h 23"/>
                    <a:gd name="T20" fmla="*/ 3 w 13"/>
                    <a:gd name="T21" fmla="*/ 9 h 23"/>
                    <a:gd name="T22" fmla="*/ 3 w 13"/>
                    <a:gd name="T23" fmla="*/ 9 h 23"/>
                    <a:gd name="T24" fmla="*/ 3 w 13"/>
                    <a:gd name="T25" fmla="*/ 10 h 23"/>
                    <a:gd name="T26" fmla="*/ 2 w 13"/>
                    <a:gd name="T27" fmla="*/ 14 h 23"/>
                    <a:gd name="T28" fmla="*/ 2 w 13"/>
                    <a:gd name="T29" fmla="*/ 14 h 23"/>
                    <a:gd name="T30" fmla="*/ 1 w 13"/>
                    <a:gd name="T31" fmla="*/ 14 h 23"/>
                    <a:gd name="T32" fmla="*/ 0 w 13"/>
                    <a:gd name="T33" fmla="*/ 19 h 23"/>
                    <a:gd name="T34" fmla="*/ 1 w 13"/>
                    <a:gd name="T35" fmla="*/ 21 h 23"/>
                    <a:gd name="T36" fmla="*/ 0 w 13"/>
                    <a:gd name="T37" fmla="*/ 22 h 23"/>
                    <a:gd name="T38" fmla="*/ 1 w 13"/>
                    <a:gd name="T39" fmla="*/ 23 h 23"/>
                    <a:gd name="T40" fmla="*/ 2 w 13"/>
                    <a:gd name="T41" fmla="*/ 23 h 23"/>
                    <a:gd name="T42" fmla="*/ 6 w 13"/>
                    <a:gd name="T43" fmla="*/ 19 h 23"/>
                    <a:gd name="T44" fmla="*/ 6 w 13"/>
                    <a:gd name="T45" fmla="*/ 18 h 23"/>
                    <a:gd name="T46" fmla="*/ 7 w 13"/>
                    <a:gd name="T47" fmla="*/ 18 h 23"/>
                    <a:gd name="T48" fmla="*/ 7 w 13"/>
                    <a:gd name="T49" fmla="*/ 16 h 23"/>
                    <a:gd name="T50" fmla="*/ 7 w 13"/>
                    <a:gd name="T51" fmla="*/ 14 h 23"/>
                    <a:gd name="T52" fmla="*/ 7 w 13"/>
                    <a:gd name="T53" fmla="*/ 14 h 23"/>
                    <a:gd name="T54" fmla="*/ 7 w 13"/>
                    <a:gd name="T55" fmla="*/ 13 h 23"/>
                    <a:gd name="T56" fmla="*/ 7 w 13"/>
                    <a:gd name="T57" fmla="*/ 12 h 23"/>
                    <a:gd name="T58" fmla="*/ 7 w 13"/>
                    <a:gd name="T59" fmla="*/ 12 h 23"/>
                    <a:gd name="T60" fmla="*/ 8 w 13"/>
                    <a:gd name="T61" fmla="*/ 10 h 23"/>
                    <a:gd name="T62" fmla="*/ 8 w 13"/>
                    <a:gd name="T63" fmla="*/ 10 h 23"/>
                    <a:gd name="T64" fmla="*/ 8 w 13"/>
                    <a:gd name="T65" fmla="*/ 9 h 23"/>
                    <a:gd name="T66" fmla="*/ 8 w 13"/>
                    <a:gd name="T67" fmla="*/ 9 h 23"/>
                    <a:gd name="T68" fmla="*/ 9 w 13"/>
                    <a:gd name="T69" fmla="*/ 9 h 23"/>
                    <a:gd name="T70" fmla="*/ 12 w 13"/>
                    <a:gd name="T71" fmla="*/ 2 h 23"/>
                    <a:gd name="T72" fmla="*/ 12 w 13"/>
                    <a:gd name="T73" fmla="*/ 3 h 23"/>
                    <a:gd name="T74" fmla="*/ 11 w 13"/>
                    <a:gd name="T75" fmla="*/ 3 h 23"/>
                    <a:gd name="T76" fmla="*/ 11 w 13"/>
                    <a:gd name="T77" fmla="*/ 2 h 23"/>
                    <a:gd name="T78" fmla="*/ 10 w 13"/>
                    <a:gd name="T79" fmla="*/ 1 h 23"/>
                    <a:gd name="T80" fmla="*/ 10 w 13"/>
                    <a:gd name="T81" fmla="*/ 0 h 23"/>
                    <a:gd name="T82" fmla="*/ 9 w 13"/>
                    <a:gd name="T8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3" h="23">
                      <a:moveTo>
                        <a:pt x="12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moveTo>
                        <a:pt x="9" y="0"/>
                      </a:moveTo>
                      <a:cubicBezTo>
                        <a:pt x="9" y="1"/>
                        <a:pt x="8" y="1"/>
                        <a:pt x="7" y="2"/>
                      </a:cubicBezTo>
                      <a:cubicBezTo>
                        <a:pt x="7" y="3"/>
                        <a:pt x="6" y="3"/>
                        <a:pt x="6" y="4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0" y="15"/>
                        <a:pt x="0" y="17"/>
                        <a:pt x="0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5" y="23"/>
                        <a:pt x="5" y="20"/>
                        <a:pt x="6" y="19"/>
                      </a:cubicBezTo>
                      <a:cubicBezTo>
                        <a:pt x="6" y="18"/>
                        <a:pt x="6" y="18"/>
                        <a:pt x="6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7"/>
                        <a:pt x="7" y="16"/>
                        <a:pt x="7" y="16"/>
                      </a:cubicBezTo>
                      <a:cubicBezTo>
                        <a:pt x="7" y="15"/>
                        <a:pt x="7" y="15"/>
                        <a:pt x="7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8" y="12"/>
                        <a:pt x="8" y="11"/>
                        <a:pt x="8" y="10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1" y="8"/>
                        <a:pt x="13" y="5"/>
                        <a:pt x="12" y="2"/>
                      </a:cubicBezTo>
                      <a:cubicBezTo>
                        <a:pt x="12" y="2"/>
                        <a:pt x="12" y="2"/>
                        <a:pt x="12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9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Freeform 44">
                  <a:extLst>
                    <a:ext uri="{FF2B5EF4-FFF2-40B4-BE49-F238E27FC236}">
                      <a16:creationId xmlns:a16="http://schemas.microsoft.com/office/drawing/2014/main" id="{949F5105-A068-42E8-8D86-FFCA889C02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88" y="2298"/>
                  <a:ext cx="7" cy="10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1 h 4"/>
                    <a:gd name="T4" fmla="*/ 0 w 3"/>
                    <a:gd name="T5" fmla="*/ 2 h 4"/>
                    <a:gd name="T6" fmla="*/ 1 w 3"/>
                    <a:gd name="T7" fmla="*/ 3 h 4"/>
                    <a:gd name="T8" fmla="*/ 1 w 3"/>
                    <a:gd name="T9" fmla="*/ 4 h 4"/>
                    <a:gd name="T10" fmla="*/ 2 w 3"/>
                    <a:gd name="T11" fmla="*/ 4 h 4"/>
                    <a:gd name="T12" fmla="*/ 2 w 3"/>
                    <a:gd name="T13" fmla="*/ 3 h 4"/>
                    <a:gd name="T14" fmla="*/ 3 w 3"/>
                    <a:gd name="T15" fmla="*/ 2 h 4"/>
                    <a:gd name="T16" fmla="*/ 2 w 3"/>
                    <a:gd name="T17" fmla="*/ 1 h 4"/>
                    <a:gd name="T18" fmla="*/ 2 w 3"/>
                    <a:gd name="T19" fmla="*/ 1 h 4"/>
                    <a:gd name="T20" fmla="*/ 1 w 3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3" y="3"/>
                        <a:pt x="3" y="3"/>
                        <a:pt x="3" y="2"/>
                      </a:cubicBezTo>
                      <a:cubicBezTo>
                        <a:pt x="3" y="2"/>
                        <a:pt x="2" y="2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60" name="Group 13">
              <a:extLst>
                <a:ext uri="{FF2B5EF4-FFF2-40B4-BE49-F238E27FC236}">
                  <a16:creationId xmlns:a16="http://schemas.microsoft.com/office/drawing/2014/main" id="{A00C51D0-A883-4614-84D5-8B443F4D2597}"/>
                </a:ext>
              </a:extLst>
            </p:cNvPr>
            <p:cNvGrpSpPr/>
            <p:nvPr/>
          </p:nvGrpSpPr>
          <p:grpSpPr>
            <a:xfrm>
              <a:off x="5681134" y="2819516"/>
              <a:ext cx="829733" cy="1183217"/>
              <a:chOff x="2338389" y="866775"/>
              <a:chExt cx="622300" cy="887413"/>
            </a:xfrm>
            <a:solidFill>
              <a:srgbClr val="969696"/>
            </a:solidFill>
          </p:grpSpPr>
          <p:sp>
            <p:nvSpPr>
              <p:cNvPr id="61" name="Freeform 1939">
                <a:extLst>
                  <a:ext uri="{FF2B5EF4-FFF2-40B4-BE49-F238E27FC236}">
                    <a16:creationId xmlns:a16="http://schemas.microsoft.com/office/drawing/2014/main" id="{2A1DDE4B-28A4-4D1C-A0FD-45DED350AA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32051" y="866775"/>
                <a:ext cx="438150" cy="549275"/>
              </a:xfrm>
              <a:custGeom>
                <a:avLst/>
                <a:gdLst>
                  <a:gd name="T0" fmla="*/ 227 w 244"/>
                  <a:gd name="T1" fmla="*/ 155 h 306"/>
                  <a:gd name="T2" fmla="*/ 206 w 244"/>
                  <a:gd name="T3" fmla="*/ 79 h 306"/>
                  <a:gd name="T4" fmla="*/ 206 w 244"/>
                  <a:gd name="T5" fmla="*/ 79 h 306"/>
                  <a:gd name="T6" fmla="*/ 168 w 244"/>
                  <a:gd name="T7" fmla="*/ 45 h 306"/>
                  <a:gd name="T8" fmla="*/ 52 w 244"/>
                  <a:gd name="T9" fmla="*/ 64 h 306"/>
                  <a:gd name="T10" fmla="*/ 15 w 244"/>
                  <a:gd name="T11" fmla="*/ 150 h 306"/>
                  <a:gd name="T12" fmla="*/ 15 w 244"/>
                  <a:gd name="T13" fmla="*/ 156 h 306"/>
                  <a:gd name="T14" fmla="*/ 1 w 244"/>
                  <a:gd name="T15" fmla="*/ 191 h 306"/>
                  <a:gd name="T16" fmla="*/ 27 w 244"/>
                  <a:gd name="T17" fmla="*/ 227 h 306"/>
                  <a:gd name="T18" fmla="*/ 121 w 244"/>
                  <a:gd name="T19" fmla="*/ 306 h 306"/>
                  <a:gd name="T20" fmla="*/ 215 w 244"/>
                  <a:gd name="T21" fmla="*/ 227 h 306"/>
                  <a:gd name="T22" fmla="*/ 242 w 244"/>
                  <a:gd name="T23" fmla="*/ 191 h 306"/>
                  <a:gd name="T24" fmla="*/ 227 w 244"/>
                  <a:gd name="T25" fmla="*/ 155 h 306"/>
                  <a:gd name="T26" fmla="*/ 121 w 244"/>
                  <a:gd name="T27" fmla="*/ 286 h 306"/>
                  <a:gd name="T28" fmla="*/ 36 w 244"/>
                  <a:gd name="T29" fmla="*/ 184 h 306"/>
                  <a:gd name="T30" fmla="*/ 77 w 244"/>
                  <a:gd name="T31" fmla="*/ 99 h 306"/>
                  <a:gd name="T32" fmla="*/ 206 w 244"/>
                  <a:gd name="T33" fmla="*/ 148 h 306"/>
                  <a:gd name="T34" fmla="*/ 207 w 244"/>
                  <a:gd name="T35" fmla="*/ 167 h 306"/>
                  <a:gd name="T36" fmla="*/ 121 w 244"/>
                  <a:gd name="T37" fmla="*/ 28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4" h="306">
                    <a:moveTo>
                      <a:pt x="227" y="155"/>
                    </a:moveTo>
                    <a:cubicBezTo>
                      <a:pt x="225" y="119"/>
                      <a:pt x="217" y="95"/>
                      <a:pt x="206" y="79"/>
                    </a:cubicBezTo>
                    <a:cubicBezTo>
                      <a:pt x="206" y="79"/>
                      <a:pt x="206" y="79"/>
                      <a:pt x="206" y="79"/>
                    </a:cubicBezTo>
                    <a:cubicBezTo>
                      <a:pt x="197" y="65"/>
                      <a:pt x="179" y="52"/>
                      <a:pt x="168" y="45"/>
                    </a:cubicBezTo>
                    <a:cubicBezTo>
                      <a:pt x="96" y="0"/>
                      <a:pt x="56" y="57"/>
                      <a:pt x="52" y="64"/>
                    </a:cubicBezTo>
                    <a:cubicBezTo>
                      <a:pt x="45" y="67"/>
                      <a:pt x="3" y="85"/>
                      <a:pt x="15" y="150"/>
                    </a:cubicBezTo>
                    <a:cubicBezTo>
                      <a:pt x="15" y="152"/>
                      <a:pt x="15" y="154"/>
                      <a:pt x="15" y="156"/>
                    </a:cubicBezTo>
                    <a:cubicBezTo>
                      <a:pt x="6" y="160"/>
                      <a:pt x="0" y="170"/>
                      <a:pt x="1" y="191"/>
                    </a:cubicBezTo>
                    <a:cubicBezTo>
                      <a:pt x="3" y="214"/>
                      <a:pt x="15" y="224"/>
                      <a:pt x="27" y="227"/>
                    </a:cubicBezTo>
                    <a:cubicBezTo>
                      <a:pt x="45" y="270"/>
                      <a:pt x="80" y="306"/>
                      <a:pt x="121" y="306"/>
                    </a:cubicBezTo>
                    <a:cubicBezTo>
                      <a:pt x="162" y="306"/>
                      <a:pt x="197" y="270"/>
                      <a:pt x="215" y="227"/>
                    </a:cubicBezTo>
                    <a:cubicBezTo>
                      <a:pt x="228" y="225"/>
                      <a:pt x="240" y="215"/>
                      <a:pt x="242" y="191"/>
                    </a:cubicBezTo>
                    <a:cubicBezTo>
                      <a:pt x="244" y="169"/>
                      <a:pt x="236" y="159"/>
                      <a:pt x="227" y="155"/>
                    </a:cubicBezTo>
                    <a:moveTo>
                      <a:pt x="121" y="286"/>
                    </a:moveTo>
                    <a:cubicBezTo>
                      <a:pt x="78" y="286"/>
                      <a:pt x="43" y="233"/>
                      <a:pt x="36" y="184"/>
                    </a:cubicBezTo>
                    <a:cubicBezTo>
                      <a:pt x="39" y="166"/>
                      <a:pt x="49" y="128"/>
                      <a:pt x="77" y="99"/>
                    </a:cubicBezTo>
                    <a:cubicBezTo>
                      <a:pt x="99" y="123"/>
                      <a:pt x="139" y="150"/>
                      <a:pt x="206" y="148"/>
                    </a:cubicBezTo>
                    <a:cubicBezTo>
                      <a:pt x="207" y="154"/>
                      <a:pt x="207" y="160"/>
                      <a:pt x="207" y="167"/>
                    </a:cubicBezTo>
                    <a:cubicBezTo>
                      <a:pt x="207" y="221"/>
                      <a:pt x="169" y="286"/>
                      <a:pt x="121" y="2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2" name="Freeform 1940">
                <a:extLst>
                  <a:ext uri="{FF2B5EF4-FFF2-40B4-BE49-F238E27FC236}">
                    <a16:creationId xmlns:a16="http://schemas.microsoft.com/office/drawing/2014/main" id="{06F4C32C-E27B-4F23-BD25-BA4217B17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0476" y="1165225"/>
                <a:ext cx="238125" cy="77788"/>
              </a:xfrm>
              <a:custGeom>
                <a:avLst/>
                <a:gdLst>
                  <a:gd name="T0" fmla="*/ 63 w 133"/>
                  <a:gd name="T1" fmla="*/ 21 h 43"/>
                  <a:gd name="T2" fmla="*/ 63 w 133"/>
                  <a:gd name="T3" fmla="*/ 17 h 43"/>
                  <a:gd name="T4" fmla="*/ 71 w 133"/>
                  <a:gd name="T5" fmla="*/ 17 h 43"/>
                  <a:gd name="T6" fmla="*/ 70 w 133"/>
                  <a:gd name="T7" fmla="*/ 21 h 43"/>
                  <a:gd name="T8" fmla="*/ 102 w 133"/>
                  <a:gd name="T9" fmla="*/ 43 h 43"/>
                  <a:gd name="T10" fmla="*/ 133 w 133"/>
                  <a:gd name="T11" fmla="*/ 21 h 43"/>
                  <a:gd name="T12" fmla="*/ 102 w 133"/>
                  <a:gd name="T13" fmla="*/ 0 h 43"/>
                  <a:gd name="T14" fmla="*/ 75 w 133"/>
                  <a:gd name="T15" fmla="*/ 7 h 43"/>
                  <a:gd name="T16" fmla="*/ 58 w 133"/>
                  <a:gd name="T17" fmla="*/ 7 h 43"/>
                  <a:gd name="T18" fmla="*/ 32 w 133"/>
                  <a:gd name="T19" fmla="*/ 0 h 43"/>
                  <a:gd name="T20" fmla="*/ 0 w 133"/>
                  <a:gd name="T21" fmla="*/ 21 h 43"/>
                  <a:gd name="T22" fmla="*/ 32 w 133"/>
                  <a:gd name="T23" fmla="*/ 42 h 43"/>
                  <a:gd name="T24" fmla="*/ 63 w 133"/>
                  <a:gd name="T25" fmla="*/ 21 h 43"/>
                  <a:gd name="T26" fmla="*/ 102 w 133"/>
                  <a:gd name="T27" fmla="*/ 10 h 43"/>
                  <a:gd name="T28" fmla="*/ 123 w 133"/>
                  <a:gd name="T29" fmla="*/ 21 h 43"/>
                  <a:gd name="T30" fmla="*/ 102 w 133"/>
                  <a:gd name="T31" fmla="*/ 32 h 43"/>
                  <a:gd name="T32" fmla="*/ 80 w 133"/>
                  <a:gd name="T33" fmla="*/ 21 h 43"/>
                  <a:gd name="T34" fmla="*/ 102 w 133"/>
                  <a:gd name="T35" fmla="*/ 10 h 43"/>
                  <a:gd name="T36" fmla="*/ 10 w 133"/>
                  <a:gd name="T37" fmla="*/ 21 h 43"/>
                  <a:gd name="T38" fmla="*/ 32 w 133"/>
                  <a:gd name="T39" fmla="*/ 10 h 43"/>
                  <a:gd name="T40" fmla="*/ 53 w 133"/>
                  <a:gd name="T41" fmla="*/ 21 h 43"/>
                  <a:gd name="T42" fmla="*/ 32 w 133"/>
                  <a:gd name="T43" fmla="*/ 32 h 43"/>
                  <a:gd name="T44" fmla="*/ 10 w 133"/>
                  <a:gd name="T45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3" h="43">
                    <a:moveTo>
                      <a:pt x="63" y="21"/>
                    </a:moveTo>
                    <a:cubicBezTo>
                      <a:pt x="63" y="20"/>
                      <a:pt x="63" y="19"/>
                      <a:pt x="63" y="17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0" y="19"/>
                      <a:pt x="70" y="20"/>
                      <a:pt x="70" y="21"/>
                    </a:cubicBezTo>
                    <a:cubicBezTo>
                      <a:pt x="70" y="43"/>
                      <a:pt x="92" y="43"/>
                      <a:pt x="102" y="43"/>
                    </a:cubicBezTo>
                    <a:cubicBezTo>
                      <a:pt x="112" y="43"/>
                      <a:pt x="133" y="42"/>
                      <a:pt x="133" y="21"/>
                    </a:cubicBezTo>
                    <a:cubicBezTo>
                      <a:pt x="133" y="0"/>
                      <a:pt x="112" y="0"/>
                      <a:pt x="102" y="0"/>
                    </a:cubicBezTo>
                    <a:cubicBezTo>
                      <a:pt x="95" y="0"/>
                      <a:pt x="82" y="0"/>
                      <a:pt x="75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1" y="0"/>
                      <a:pt x="39" y="0"/>
                      <a:pt x="32" y="0"/>
                    </a:cubicBezTo>
                    <a:cubicBezTo>
                      <a:pt x="21" y="0"/>
                      <a:pt x="0" y="0"/>
                      <a:pt x="0" y="21"/>
                    </a:cubicBezTo>
                    <a:cubicBezTo>
                      <a:pt x="0" y="42"/>
                      <a:pt x="21" y="42"/>
                      <a:pt x="32" y="42"/>
                    </a:cubicBezTo>
                    <a:cubicBezTo>
                      <a:pt x="42" y="42"/>
                      <a:pt x="63" y="43"/>
                      <a:pt x="63" y="21"/>
                    </a:cubicBezTo>
                    <a:moveTo>
                      <a:pt x="102" y="10"/>
                    </a:moveTo>
                    <a:cubicBezTo>
                      <a:pt x="120" y="10"/>
                      <a:pt x="123" y="13"/>
                      <a:pt x="123" y="21"/>
                    </a:cubicBezTo>
                    <a:cubicBezTo>
                      <a:pt x="123" y="29"/>
                      <a:pt x="120" y="32"/>
                      <a:pt x="102" y="32"/>
                    </a:cubicBezTo>
                    <a:cubicBezTo>
                      <a:pt x="84" y="32"/>
                      <a:pt x="80" y="29"/>
                      <a:pt x="80" y="21"/>
                    </a:cubicBezTo>
                    <a:cubicBezTo>
                      <a:pt x="80" y="13"/>
                      <a:pt x="84" y="10"/>
                      <a:pt x="102" y="10"/>
                    </a:cubicBezTo>
                    <a:moveTo>
                      <a:pt x="10" y="21"/>
                    </a:moveTo>
                    <a:cubicBezTo>
                      <a:pt x="10" y="13"/>
                      <a:pt x="13" y="10"/>
                      <a:pt x="32" y="10"/>
                    </a:cubicBezTo>
                    <a:cubicBezTo>
                      <a:pt x="50" y="10"/>
                      <a:pt x="53" y="13"/>
                      <a:pt x="53" y="21"/>
                    </a:cubicBezTo>
                    <a:cubicBezTo>
                      <a:pt x="53" y="29"/>
                      <a:pt x="50" y="32"/>
                      <a:pt x="32" y="32"/>
                    </a:cubicBezTo>
                    <a:cubicBezTo>
                      <a:pt x="13" y="32"/>
                      <a:pt x="10" y="29"/>
                      <a:pt x="1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3" name="Freeform 1941">
                <a:extLst>
                  <a:ext uri="{FF2B5EF4-FFF2-40B4-BE49-F238E27FC236}">
                    <a16:creationId xmlns:a16="http://schemas.microsoft.com/office/drawing/2014/main" id="{511AE782-D4E9-4198-9725-344D32F1AD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8389" y="1403350"/>
                <a:ext cx="622300" cy="350838"/>
              </a:xfrm>
              <a:custGeom>
                <a:avLst/>
                <a:gdLst>
                  <a:gd name="T0" fmla="*/ 266 w 347"/>
                  <a:gd name="T1" fmla="*/ 3 h 195"/>
                  <a:gd name="T2" fmla="*/ 254 w 347"/>
                  <a:gd name="T3" fmla="*/ 0 h 195"/>
                  <a:gd name="T4" fmla="*/ 173 w 347"/>
                  <a:gd name="T5" fmla="*/ 183 h 195"/>
                  <a:gd name="T6" fmla="*/ 93 w 347"/>
                  <a:gd name="T7" fmla="*/ 0 h 195"/>
                  <a:gd name="T8" fmla="*/ 81 w 347"/>
                  <a:gd name="T9" fmla="*/ 3 h 195"/>
                  <a:gd name="T10" fmla="*/ 0 w 347"/>
                  <a:gd name="T11" fmla="*/ 107 h 195"/>
                  <a:gd name="T12" fmla="*/ 0 w 347"/>
                  <a:gd name="T13" fmla="*/ 172 h 195"/>
                  <a:gd name="T14" fmla="*/ 23 w 347"/>
                  <a:gd name="T15" fmla="*/ 195 h 195"/>
                  <a:gd name="T16" fmla="*/ 324 w 347"/>
                  <a:gd name="T17" fmla="*/ 195 h 195"/>
                  <a:gd name="T18" fmla="*/ 347 w 347"/>
                  <a:gd name="T19" fmla="*/ 172 h 195"/>
                  <a:gd name="T20" fmla="*/ 347 w 347"/>
                  <a:gd name="T21" fmla="*/ 107 h 195"/>
                  <a:gd name="T22" fmla="*/ 266 w 347"/>
                  <a:gd name="T23" fmla="*/ 3 h 195"/>
                  <a:gd name="T24" fmla="*/ 231 w 347"/>
                  <a:gd name="T25" fmla="*/ 130 h 195"/>
                  <a:gd name="T26" fmla="*/ 253 w 347"/>
                  <a:gd name="T27" fmla="*/ 105 h 195"/>
                  <a:gd name="T28" fmla="*/ 273 w 347"/>
                  <a:gd name="T29" fmla="*/ 105 h 195"/>
                  <a:gd name="T30" fmla="*/ 296 w 347"/>
                  <a:gd name="T31" fmla="*/ 130 h 195"/>
                  <a:gd name="T32" fmla="*/ 231 w 347"/>
                  <a:gd name="T33" fmla="*/ 13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7" h="195">
                    <a:moveTo>
                      <a:pt x="266" y="3"/>
                    </a:moveTo>
                    <a:cubicBezTo>
                      <a:pt x="254" y="0"/>
                      <a:pt x="254" y="0"/>
                      <a:pt x="254" y="0"/>
                    </a:cubicBezTo>
                    <a:cubicBezTo>
                      <a:pt x="173" y="183"/>
                      <a:pt x="173" y="183"/>
                      <a:pt x="173" y="183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33" y="15"/>
                      <a:pt x="0" y="58"/>
                      <a:pt x="0" y="107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185"/>
                      <a:pt x="10" y="195"/>
                      <a:pt x="23" y="195"/>
                    </a:cubicBezTo>
                    <a:cubicBezTo>
                      <a:pt x="324" y="195"/>
                      <a:pt x="324" y="195"/>
                      <a:pt x="324" y="195"/>
                    </a:cubicBezTo>
                    <a:cubicBezTo>
                      <a:pt x="336" y="195"/>
                      <a:pt x="347" y="185"/>
                      <a:pt x="347" y="172"/>
                    </a:cubicBezTo>
                    <a:cubicBezTo>
                      <a:pt x="347" y="107"/>
                      <a:pt x="347" y="107"/>
                      <a:pt x="347" y="107"/>
                    </a:cubicBezTo>
                    <a:cubicBezTo>
                      <a:pt x="347" y="58"/>
                      <a:pt x="313" y="15"/>
                      <a:pt x="266" y="3"/>
                    </a:cubicBezTo>
                    <a:moveTo>
                      <a:pt x="231" y="130"/>
                    </a:moveTo>
                    <a:cubicBezTo>
                      <a:pt x="253" y="105"/>
                      <a:pt x="253" y="105"/>
                      <a:pt x="253" y="105"/>
                    </a:cubicBezTo>
                    <a:cubicBezTo>
                      <a:pt x="259" y="99"/>
                      <a:pt x="268" y="99"/>
                      <a:pt x="273" y="105"/>
                    </a:cubicBezTo>
                    <a:cubicBezTo>
                      <a:pt x="296" y="130"/>
                      <a:pt x="296" y="130"/>
                      <a:pt x="296" y="130"/>
                    </a:cubicBezTo>
                    <a:lnTo>
                      <a:pt x="231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4" name="Freeform 1942">
                <a:extLst>
                  <a:ext uri="{FF2B5EF4-FFF2-40B4-BE49-F238E27FC236}">
                    <a16:creationId xmlns:a16="http://schemas.microsoft.com/office/drawing/2014/main" id="{A7022B30-C76D-47B3-A36E-DC2782100C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326" y="1438275"/>
                <a:ext cx="101600" cy="234950"/>
              </a:xfrm>
              <a:custGeom>
                <a:avLst/>
                <a:gdLst>
                  <a:gd name="T0" fmla="*/ 28 w 56"/>
                  <a:gd name="T1" fmla="*/ 131 h 131"/>
                  <a:gd name="T2" fmla="*/ 55 w 56"/>
                  <a:gd name="T3" fmla="*/ 62 h 131"/>
                  <a:gd name="T4" fmla="*/ 42 w 56"/>
                  <a:gd name="T5" fmla="*/ 50 h 131"/>
                  <a:gd name="T6" fmla="*/ 54 w 56"/>
                  <a:gd name="T7" fmla="*/ 33 h 131"/>
                  <a:gd name="T8" fmla="*/ 48 w 56"/>
                  <a:gd name="T9" fmla="*/ 10 h 131"/>
                  <a:gd name="T10" fmla="*/ 35 w 56"/>
                  <a:gd name="T11" fmla="*/ 0 h 131"/>
                  <a:gd name="T12" fmla="*/ 20 w 56"/>
                  <a:gd name="T13" fmla="*/ 0 h 131"/>
                  <a:gd name="T14" fmla="*/ 7 w 56"/>
                  <a:gd name="T15" fmla="*/ 10 h 131"/>
                  <a:gd name="T16" fmla="*/ 2 w 56"/>
                  <a:gd name="T17" fmla="*/ 33 h 131"/>
                  <a:gd name="T18" fmla="*/ 13 w 56"/>
                  <a:gd name="T19" fmla="*/ 50 h 131"/>
                  <a:gd name="T20" fmla="*/ 1 w 56"/>
                  <a:gd name="T21" fmla="*/ 62 h 131"/>
                  <a:gd name="T22" fmla="*/ 28 w 56"/>
                  <a:gd name="T23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6" h="131">
                    <a:moveTo>
                      <a:pt x="28" y="131"/>
                    </a:moveTo>
                    <a:cubicBezTo>
                      <a:pt x="55" y="62"/>
                      <a:pt x="55" y="62"/>
                      <a:pt x="55" y="62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50" y="49"/>
                      <a:pt x="56" y="41"/>
                      <a:pt x="54" y="33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4"/>
                      <a:pt x="41" y="0"/>
                      <a:pt x="35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4" y="0"/>
                      <a:pt x="9" y="4"/>
                      <a:pt x="7" y="10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41"/>
                      <a:pt x="5" y="49"/>
                      <a:pt x="13" y="50"/>
                    </a:cubicBezTo>
                    <a:cubicBezTo>
                      <a:pt x="1" y="62"/>
                      <a:pt x="1" y="62"/>
                      <a:pt x="1" y="62"/>
                    </a:cubicBezTo>
                    <a:lnTo>
                      <a:pt x="28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5A660B88-3B8D-41B4-A3CC-77CB6A0A4D4F}"/>
              </a:ext>
            </a:extLst>
          </p:cNvPr>
          <p:cNvSpPr txBox="1"/>
          <p:nvPr/>
        </p:nvSpPr>
        <p:spPr>
          <a:xfrm>
            <a:off x="1214021" y="329922"/>
            <a:ext cx="4353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Verification &amp; Validation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297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3B41C6F-64BF-4BA4-BFF8-942D05833291}"/>
              </a:ext>
            </a:extLst>
          </p:cNvPr>
          <p:cNvSpPr txBox="1"/>
          <p:nvPr/>
        </p:nvSpPr>
        <p:spPr>
          <a:xfrm>
            <a:off x="2087880" y="2753082"/>
            <a:ext cx="12105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rgbClr val="0599D7"/>
                </a:solidFill>
                <a:cs typeface="+mn-ea"/>
                <a:sym typeface="+mn-lt"/>
              </a:rPr>
              <a:t>03</a:t>
            </a:r>
            <a:endParaRPr lang="zh-CN" altLang="en-US" sz="6600">
              <a:solidFill>
                <a:srgbClr val="0599D7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F9AAA2-88E6-4B80-81FC-6791647E1B5D}"/>
              </a:ext>
            </a:extLst>
          </p:cNvPr>
          <p:cNvSpPr txBox="1"/>
          <p:nvPr/>
        </p:nvSpPr>
        <p:spPr>
          <a:xfrm>
            <a:off x="4383941" y="2875002"/>
            <a:ext cx="72487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Experimentation</a:t>
            </a:r>
            <a:endParaRPr lang="zh-CN" altLang="en-US" sz="66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203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:a16="http://schemas.microsoft.com/office/drawing/2014/main" id="{E7B3919B-92AD-403D-B774-F14FF5D55E59}"/>
              </a:ext>
            </a:extLst>
          </p:cNvPr>
          <p:cNvSpPr txBox="1"/>
          <p:nvPr/>
        </p:nvSpPr>
        <p:spPr>
          <a:xfrm>
            <a:off x="1214021" y="32992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Experimentation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8CD74C-B182-3F0E-40F8-85CCB5404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13" y="853142"/>
            <a:ext cx="4705384" cy="105728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5D0C7528-660A-0CEC-5FF2-C7A98DB6A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313" y="1910425"/>
            <a:ext cx="6334171" cy="1562111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6AD8A9F5-F019-273C-4791-350A43C83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13" y="3547390"/>
            <a:ext cx="5286414" cy="2457468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B1284D43-26F2-04D3-CEE0-278E096ED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103" y="234013"/>
            <a:ext cx="6421480" cy="167641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21706EEB-71A5-EFAE-822C-13B134E0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333" y="3472536"/>
            <a:ext cx="5558250" cy="2520104"/>
          </a:xfrm>
          <a:prstGeom prst="rect">
            <a:avLst/>
          </a:prstGeom>
        </p:spPr>
      </p:pic>
      <p:sp>
        <p:nvSpPr>
          <p:cNvPr id="4" name="箭头: 下 3">
            <a:extLst>
              <a:ext uri="{FF2B5EF4-FFF2-40B4-BE49-F238E27FC236}">
                <a16:creationId xmlns:a16="http://schemas.microsoft.com/office/drawing/2014/main" id="{0AA4E198-58FB-D8CD-733C-933BD4FA75A6}"/>
              </a:ext>
            </a:extLst>
          </p:cNvPr>
          <p:cNvSpPr/>
          <p:nvPr/>
        </p:nvSpPr>
        <p:spPr>
          <a:xfrm>
            <a:off x="8480875" y="1992731"/>
            <a:ext cx="1296531" cy="1200984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1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43">
            <a:extLst>
              <a:ext uri="{FF2B5EF4-FFF2-40B4-BE49-F238E27FC236}">
                <a16:creationId xmlns:a16="http://schemas.microsoft.com/office/drawing/2014/main" id="{2766EBF5-8F41-46B2-97B8-54E089F1EFF8}"/>
              </a:ext>
            </a:extLst>
          </p:cNvPr>
          <p:cNvSpPr>
            <a:spLocks/>
          </p:cNvSpPr>
          <p:nvPr/>
        </p:nvSpPr>
        <p:spPr bwMode="auto">
          <a:xfrm>
            <a:off x="4935392" y="2205382"/>
            <a:ext cx="2593446" cy="1543658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gradFill>
            <a:gsLst>
              <a:gs pos="53000">
                <a:srgbClr val="F2F2F2"/>
              </a:gs>
              <a:gs pos="100000">
                <a:schemeClr val="bg1"/>
              </a:gs>
              <a:gs pos="0">
                <a:srgbClr val="D7D7D7"/>
              </a:gs>
            </a:gsLst>
            <a:lin ang="3600000" scaled="0"/>
          </a:gra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任意多边形 45">
            <a:extLst>
              <a:ext uri="{FF2B5EF4-FFF2-40B4-BE49-F238E27FC236}">
                <a16:creationId xmlns:a16="http://schemas.microsoft.com/office/drawing/2014/main" id="{DE178846-5BB9-424D-AF26-A759ED27D55D}"/>
              </a:ext>
            </a:extLst>
          </p:cNvPr>
          <p:cNvSpPr>
            <a:spLocks/>
          </p:cNvSpPr>
          <p:nvPr/>
        </p:nvSpPr>
        <p:spPr bwMode="auto">
          <a:xfrm>
            <a:off x="8362777" y="3585765"/>
            <a:ext cx="2593446" cy="1543658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gradFill>
            <a:gsLst>
              <a:gs pos="53000">
                <a:srgbClr val="F2F2F2"/>
              </a:gs>
              <a:gs pos="100000">
                <a:schemeClr val="bg1"/>
              </a:gs>
              <a:gs pos="0">
                <a:srgbClr val="D7D7D7"/>
              </a:gs>
            </a:gsLst>
            <a:lin ang="3600000" scaled="0"/>
          </a:gra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任意多边形 37">
            <a:extLst>
              <a:ext uri="{FF2B5EF4-FFF2-40B4-BE49-F238E27FC236}">
                <a16:creationId xmlns:a16="http://schemas.microsoft.com/office/drawing/2014/main" id="{F06C87B6-FB06-4C13-B28C-99B989CCCE13}"/>
              </a:ext>
            </a:extLst>
          </p:cNvPr>
          <p:cNvSpPr>
            <a:spLocks/>
          </p:cNvSpPr>
          <p:nvPr/>
        </p:nvSpPr>
        <p:spPr bwMode="auto">
          <a:xfrm>
            <a:off x="1508007" y="3585765"/>
            <a:ext cx="2593446" cy="1543658"/>
          </a:xfrm>
          <a:custGeom>
            <a:avLst/>
            <a:gdLst>
              <a:gd name="connsiteX0" fmla="*/ 2389719 w 3268922"/>
              <a:gd name="connsiteY0" fmla="*/ 97 h 1945710"/>
              <a:gd name="connsiteX1" fmla="*/ 2489590 w 3268922"/>
              <a:gd name="connsiteY1" fmla="*/ 73289 h 1945710"/>
              <a:gd name="connsiteX2" fmla="*/ 3193503 w 3268922"/>
              <a:gd name="connsiteY2" fmla="*/ 771568 h 1945710"/>
              <a:gd name="connsiteX3" fmla="*/ 3193503 w 3268922"/>
              <a:gd name="connsiteY3" fmla="*/ 1159501 h 1945710"/>
              <a:gd name="connsiteX4" fmla="*/ 2489590 w 3268922"/>
              <a:gd name="connsiteY4" fmla="*/ 1883641 h 1945710"/>
              <a:gd name="connsiteX5" fmla="*/ 2313612 w 3268922"/>
              <a:gd name="connsiteY5" fmla="*/ 1806055 h 1945710"/>
              <a:gd name="connsiteX6" fmla="*/ 2037075 w 3268922"/>
              <a:gd name="connsiteY6" fmla="*/ 1521571 h 1945710"/>
              <a:gd name="connsiteX7" fmla="*/ 1374210 w 3268922"/>
              <a:gd name="connsiteY7" fmla="*/ 1521571 h 1945710"/>
              <a:gd name="connsiteX8" fmla="*/ 1283452 w 3268922"/>
              <a:gd name="connsiteY8" fmla="*/ 1521571 h 1945710"/>
              <a:gd name="connsiteX9" fmla="*/ 1283452 w 3268922"/>
              <a:gd name="connsiteY9" fmla="*/ 1521571 h 1945710"/>
              <a:gd name="connsiteX10" fmla="*/ 1275261 w 3268922"/>
              <a:gd name="connsiteY10" fmla="*/ 1521571 h 1945710"/>
              <a:gd name="connsiteX11" fmla="*/ 1108752 w 3268922"/>
              <a:gd name="connsiteY11" fmla="*/ 1521571 h 1945710"/>
              <a:gd name="connsiteX12" fmla="*/ 956065 w 3268922"/>
              <a:gd name="connsiteY12" fmla="*/ 1521571 h 1945710"/>
              <a:gd name="connsiteX13" fmla="*/ 947874 w 3268922"/>
              <a:gd name="connsiteY13" fmla="*/ 1521571 h 1945710"/>
              <a:gd name="connsiteX14" fmla="*/ 903970 w 3268922"/>
              <a:gd name="connsiteY14" fmla="*/ 1521571 h 1945710"/>
              <a:gd name="connsiteX15" fmla="*/ 781365 w 3268922"/>
              <a:gd name="connsiteY15" fmla="*/ 1521571 h 1945710"/>
              <a:gd name="connsiteX16" fmla="*/ 654774 w 3268922"/>
              <a:gd name="connsiteY16" fmla="*/ 1521571 h 1945710"/>
              <a:gd name="connsiteX17" fmla="*/ 646583 w 3268922"/>
              <a:gd name="connsiteY17" fmla="*/ 1521571 h 1945710"/>
              <a:gd name="connsiteX18" fmla="*/ 576583 w 3268922"/>
              <a:gd name="connsiteY18" fmla="*/ 1521571 h 1945710"/>
              <a:gd name="connsiteX19" fmla="*/ 480074 w 3268922"/>
              <a:gd name="connsiteY19" fmla="*/ 1521571 h 1945710"/>
              <a:gd name="connsiteX20" fmla="*/ 275292 w 3268922"/>
              <a:gd name="connsiteY20" fmla="*/ 1521571 h 1945710"/>
              <a:gd name="connsiteX21" fmla="*/ 0 w 3268922"/>
              <a:gd name="connsiteY21" fmla="*/ 1237087 h 1945710"/>
              <a:gd name="connsiteX22" fmla="*/ 0 w 3268922"/>
              <a:gd name="connsiteY22" fmla="*/ 693981 h 1945710"/>
              <a:gd name="connsiteX23" fmla="*/ 275292 w 3268922"/>
              <a:gd name="connsiteY23" fmla="*/ 409497 h 1945710"/>
              <a:gd name="connsiteX24" fmla="*/ 501631 w 3268922"/>
              <a:gd name="connsiteY24" fmla="*/ 409497 h 1945710"/>
              <a:gd name="connsiteX25" fmla="*/ 576583 w 3268922"/>
              <a:gd name="connsiteY25" fmla="*/ 409497 h 1945710"/>
              <a:gd name="connsiteX26" fmla="*/ 604876 w 3268922"/>
              <a:gd name="connsiteY26" fmla="*/ 409497 h 1945710"/>
              <a:gd name="connsiteX27" fmla="*/ 613150 w 3268922"/>
              <a:gd name="connsiteY27" fmla="*/ 409497 h 1945710"/>
              <a:gd name="connsiteX28" fmla="*/ 631842 w 3268922"/>
              <a:gd name="connsiteY28" fmla="*/ 409497 h 1945710"/>
              <a:gd name="connsiteX29" fmla="*/ 654774 w 3268922"/>
              <a:gd name="connsiteY29" fmla="*/ 409497 h 1945710"/>
              <a:gd name="connsiteX30" fmla="*/ 672070 w 3268922"/>
              <a:gd name="connsiteY30" fmla="*/ 409497 h 1945710"/>
              <a:gd name="connsiteX31" fmla="*/ 802922 w 3268922"/>
              <a:gd name="connsiteY31" fmla="*/ 409497 h 1945710"/>
              <a:gd name="connsiteX32" fmla="*/ 903970 w 3268922"/>
              <a:gd name="connsiteY32" fmla="*/ 409497 h 1945710"/>
              <a:gd name="connsiteX33" fmla="*/ 909249 w 3268922"/>
              <a:gd name="connsiteY33" fmla="*/ 409497 h 1945710"/>
              <a:gd name="connsiteX34" fmla="*/ 914441 w 3268922"/>
              <a:gd name="connsiteY34" fmla="*/ 409497 h 1945710"/>
              <a:gd name="connsiteX35" fmla="*/ 921787 w 3268922"/>
              <a:gd name="connsiteY35" fmla="*/ 409497 h 1945710"/>
              <a:gd name="connsiteX36" fmla="*/ 946202 w 3268922"/>
              <a:gd name="connsiteY36" fmla="*/ 409497 h 1945710"/>
              <a:gd name="connsiteX37" fmla="*/ 956065 w 3268922"/>
              <a:gd name="connsiteY37" fmla="*/ 409497 h 1945710"/>
              <a:gd name="connsiteX38" fmla="*/ 986455 w 3268922"/>
              <a:gd name="connsiteY38" fmla="*/ 409497 h 1945710"/>
              <a:gd name="connsiteX39" fmla="*/ 1241828 w 3268922"/>
              <a:gd name="connsiteY39" fmla="*/ 409497 h 1945710"/>
              <a:gd name="connsiteX40" fmla="*/ 1283452 w 3268922"/>
              <a:gd name="connsiteY40" fmla="*/ 409497 h 1945710"/>
              <a:gd name="connsiteX41" fmla="*/ 1283452 w 3268922"/>
              <a:gd name="connsiteY41" fmla="*/ 409497 h 1945710"/>
              <a:gd name="connsiteX42" fmla="*/ 1333161 w 3268922"/>
              <a:gd name="connsiteY42" fmla="*/ 409497 h 1945710"/>
              <a:gd name="connsiteX43" fmla="*/ 2037075 w 3268922"/>
              <a:gd name="connsiteY43" fmla="*/ 409497 h 1945710"/>
              <a:gd name="connsiteX44" fmla="*/ 2313612 w 3268922"/>
              <a:gd name="connsiteY44" fmla="*/ 150875 h 1945710"/>
              <a:gd name="connsiteX45" fmla="*/ 2389719 w 3268922"/>
              <a:gd name="connsiteY45" fmla="*/ 97 h 194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268922" h="1945710">
                <a:moveTo>
                  <a:pt x="2389719" y="97"/>
                </a:moveTo>
                <a:cubicBezTo>
                  <a:pt x="2417706" y="1764"/>
                  <a:pt x="2451881" y="24797"/>
                  <a:pt x="2489590" y="73289"/>
                </a:cubicBezTo>
                <a:cubicBezTo>
                  <a:pt x="2489590" y="73289"/>
                  <a:pt x="2489590" y="73289"/>
                  <a:pt x="3193503" y="771568"/>
                </a:cubicBezTo>
                <a:cubicBezTo>
                  <a:pt x="3294062" y="875016"/>
                  <a:pt x="3294062" y="1056052"/>
                  <a:pt x="3193503" y="1159501"/>
                </a:cubicBezTo>
                <a:lnTo>
                  <a:pt x="2489590" y="1883641"/>
                </a:lnTo>
                <a:cubicBezTo>
                  <a:pt x="2389031" y="1987090"/>
                  <a:pt x="2313612" y="1961228"/>
                  <a:pt x="2313612" y="1806055"/>
                </a:cubicBezTo>
                <a:cubicBezTo>
                  <a:pt x="2313612" y="1650882"/>
                  <a:pt x="2187913" y="1521571"/>
                  <a:pt x="2037075" y="1521571"/>
                </a:cubicBezTo>
                <a:cubicBezTo>
                  <a:pt x="2037075" y="1521571"/>
                  <a:pt x="2037075" y="1521571"/>
                  <a:pt x="1374210" y="1521571"/>
                </a:cubicBezTo>
                <a:lnTo>
                  <a:pt x="1283452" y="1521571"/>
                </a:lnTo>
                <a:lnTo>
                  <a:pt x="1283452" y="1521571"/>
                </a:lnTo>
                <a:lnTo>
                  <a:pt x="1275261" y="1521571"/>
                </a:lnTo>
                <a:cubicBezTo>
                  <a:pt x="1225697" y="1521571"/>
                  <a:pt x="1170414" y="1521571"/>
                  <a:pt x="1108752" y="1521571"/>
                </a:cubicBezTo>
                <a:lnTo>
                  <a:pt x="956065" y="1521571"/>
                </a:lnTo>
                <a:lnTo>
                  <a:pt x="947874" y="1521571"/>
                </a:lnTo>
                <a:lnTo>
                  <a:pt x="903970" y="1521571"/>
                </a:lnTo>
                <a:lnTo>
                  <a:pt x="781365" y="1521571"/>
                </a:lnTo>
                <a:lnTo>
                  <a:pt x="654774" y="1521571"/>
                </a:lnTo>
                <a:lnTo>
                  <a:pt x="646583" y="1521571"/>
                </a:lnTo>
                <a:lnTo>
                  <a:pt x="576583" y="1521571"/>
                </a:lnTo>
                <a:lnTo>
                  <a:pt x="480074" y="1521571"/>
                </a:lnTo>
                <a:cubicBezTo>
                  <a:pt x="418412" y="1521571"/>
                  <a:pt x="350372" y="1521571"/>
                  <a:pt x="275292" y="1521571"/>
                </a:cubicBezTo>
                <a:cubicBezTo>
                  <a:pt x="125133" y="1521571"/>
                  <a:pt x="0" y="1392260"/>
                  <a:pt x="0" y="1237087"/>
                </a:cubicBezTo>
                <a:cubicBezTo>
                  <a:pt x="0" y="1237087"/>
                  <a:pt x="0" y="1237087"/>
                  <a:pt x="0" y="693981"/>
                </a:cubicBezTo>
                <a:cubicBezTo>
                  <a:pt x="0" y="538808"/>
                  <a:pt x="125133" y="409497"/>
                  <a:pt x="275292" y="409497"/>
                </a:cubicBezTo>
                <a:cubicBezTo>
                  <a:pt x="275292" y="409497"/>
                  <a:pt x="275292" y="409497"/>
                  <a:pt x="501631" y="409497"/>
                </a:cubicBezTo>
                <a:lnTo>
                  <a:pt x="576583" y="409497"/>
                </a:lnTo>
                <a:cubicBezTo>
                  <a:pt x="576583" y="409497"/>
                  <a:pt x="576583" y="409497"/>
                  <a:pt x="604876" y="409497"/>
                </a:cubicBezTo>
                <a:lnTo>
                  <a:pt x="613150" y="409497"/>
                </a:lnTo>
                <a:lnTo>
                  <a:pt x="631842" y="409497"/>
                </a:lnTo>
                <a:lnTo>
                  <a:pt x="654774" y="409497"/>
                </a:lnTo>
                <a:lnTo>
                  <a:pt x="672070" y="409497"/>
                </a:lnTo>
                <a:cubicBezTo>
                  <a:pt x="703899" y="409497"/>
                  <a:pt x="746337" y="409497"/>
                  <a:pt x="802922" y="409497"/>
                </a:cubicBezTo>
                <a:lnTo>
                  <a:pt x="903970" y="409497"/>
                </a:lnTo>
                <a:lnTo>
                  <a:pt x="909249" y="409497"/>
                </a:lnTo>
                <a:lnTo>
                  <a:pt x="914441" y="409497"/>
                </a:lnTo>
                <a:lnTo>
                  <a:pt x="921787" y="409497"/>
                </a:lnTo>
                <a:lnTo>
                  <a:pt x="946202" y="409497"/>
                </a:lnTo>
                <a:lnTo>
                  <a:pt x="956065" y="409497"/>
                </a:lnTo>
                <a:lnTo>
                  <a:pt x="986455" y="409497"/>
                </a:lnTo>
                <a:cubicBezTo>
                  <a:pt x="1035946" y="409497"/>
                  <a:pt x="1115131" y="409497"/>
                  <a:pt x="1241828" y="409497"/>
                </a:cubicBezTo>
                <a:lnTo>
                  <a:pt x="1283452" y="409497"/>
                </a:lnTo>
                <a:lnTo>
                  <a:pt x="1283452" y="409497"/>
                </a:lnTo>
                <a:lnTo>
                  <a:pt x="1333161" y="409497"/>
                </a:lnTo>
                <a:cubicBezTo>
                  <a:pt x="1433721" y="409497"/>
                  <a:pt x="1634839" y="409497"/>
                  <a:pt x="2037075" y="409497"/>
                </a:cubicBezTo>
                <a:cubicBezTo>
                  <a:pt x="2187913" y="409497"/>
                  <a:pt x="2313612" y="306048"/>
                  <a:pt x="2313612" y="150875"/>
                </a:cubicBezTo>
                <a:cubicBezTo>
                  <a:pt x="2313612" y="53892"/>
                  <a:pt x="2343073" y="-2681"/>
                  <a:pt x="2389719" y="97"/>
                </a:cubicBezTo>
                <a:close/>
              </a:path>
            </a:pathLst>
          </a:custGeom>
          <a:gradFill>
            <a:gsLst>
              <a:gs pos="53000">
                <a:srgbClr val="F2F2F2"/>
              </a:gs>
              <a:gs pos="100000">
                <a:schemeClr val="bg1"/>
              </a:gs>
              <a:gs pos="0">
                <a:srgbClr val="D7D7D7"/>
              </a:gs>
            </a:gsLst>
            <a:lin ang="3600000" scaled="0"/>
          </a:gradFill>
          <a:ln w="28575">
            <a:gradFill>
              <a:gsLst>
                <a:gs pos="22000">
                  <a:schemeClr val="bg1"/>
                </a:gs>
                <a:gs pos="58000">
                  <a:srgbClr val="EEEEEE"/>
                </a:gs>
                <a:gs pos="100000">
                  <a:srgbClr val="FAFAFA"/>
                </a:gs>
              </a:gsLst>
              <a:lin ang="3600000" scaled="0"/>
            </a:gradFill>
          </a:ln>
          <a:effectLst>
            <a:outerShdw blurRad="317500" dist="1270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9ED3E83-6D24-4E3C-861B-EF7677828B72}"/>
              </a:ext>
            </a:extLst>
          </p:cNvPr>
          <p:cNvGrpSpPr/>
          <p:nvPr/>
        </p:nvGrpSpPr>
        <p:grpSpPr>
          <a:xfrm>
            <a:off x="5212523" y="2739560"/>
            <a:ext cx="472080" cy="475299"/>
            <a:chOff x="3771900" y="3200400"/>
            <a:chExt cx="2011680" cy="2025396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</p:grpSpPr>
        <p:sp>
          <p:nvSpPr>
            <p:cNvPr id="8" name="任意多边形 47">
              <a:extLst>
                <a:ext uri="{FF2B5EF4-FFF2-40B4-BE49-F238E27FC236}">
                  <a16:creationId xmlns:a16="http://schemas.microsoft.com/office/drawing/2014/main" id="{A7467E28-387C-41BF-A0E1-E78CAD05C7E5}"/>
                </a:ext>
              </a:extLst>
            </p:cNvPr>
            <p:cNvSpPr/>
            <p:nvPr/>
          </p:nvSpPr>
          <p:spPr>
            <a:xfrm>
              <a:off x="3775166" y="3370217"/>
              <a:ext cx="770708" cy="796834"/>
            </a:xfrm>
            <a:custGeom>
              <a:avLst/>
              <a:gdLst>
                <a:gd name="connsiteX0" fmla="*/ 0 w 770708"/>
                <a:gd name="connsiteY0" fmla="*/ 104503 h 796834"/>
                <a:gd name="connsiteX1" fmla="*/ 0 w 770708"/>
                <a:gd name="connsiteY1" fmla="*/ 796834 h 796834"/>
                <a:gd name="connsiteX2" fmla="*/ 770708 w 770708"/>
                <a:gd name="connsiteY2" fmla="*/ 770709 h 796834"/>
                <a:gd name="connsiteX3" fmla="*/ 770708 w 770708"/>
                <a:gd name="connsiteY3" fmla="*/ 0 h 796834"/>
                <a:gd name="connsiteX4" fmla="*/ 0 w 770708"/>
                <a:gd name="connsiteY4" fmla="*/ 104503 h 79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708" h="796834">
                  <a:moveTo>
                    <a:pt x="0" y="104503"/>
                  </a:moveTo>
                  <a:lnTo>
                    <a:pt x="0" y="796834"/>
                  </a:lnTo>
                  <a:lnTo>
                    <a:pt x="770708" y="770709"/>
                  </a:lnTo>
                  <a:lnTo>
                    <a:pt x="770708" y="0"/>
                  </a:lnTo>
                  <a:lnTo>
                    <a:pt x="0" y="104503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任意多边形 48">
              <a:extLst>
                <a:ext uri="{FF2B5EF4-FFF2-40B4-BE49-F238E27FC236}">
                  <a16:creationId xmlns:a16="http://schemas.microsoft.com/office/drawing/2014/main" id="{A12F58E0-E5A5-4D1B-BD96-E483490E717B}"/>
                </a:ext>
              </a:extLst>
            </p:cNvPr>
            <p:cNvSpPr/>
            <p:nvPr/>
          </p:nvSpPr>
          <p:spPr>
            <a:xfrm>
              <a:off x="4704588" y="3200400"/>
              <a:ext cx="1078992" cy="937260"/>
            </a:xfrm>
            <a:custGeom>
              <a:avLst/>
              <a:gdLst>
                <a:gd name="connsiteX0" fmla="*/ 0 w 1078992"/>
                <a:gd name="connsiteY0" fmla="*/ 155448 h 937260"/>
                <a:gd name="connsiteX1" fmla="*/ 1078992 w 1078992"/>
                <a:gd name="connsiteY1" fmla="*/ 0 h 937260"/>
                <a:gd name="connsiteX2" fmla="*/ 1078992 w 1078992"/>
                <a:gd name="connsiteY2" fmla="*/ 928116 h 937260"/>
                <a:gd name="connsiteX3" fmla="*/ 9144 w 1078992"/>
                <a:gd name="connsiteY3" fmla="*/ 937260 h 937260"/>
                <a:gd name="connsiteX4" fmla="*/ 0 w 1078992"/>
                <a:gd name="connsiteY4" fmla="*/ 155448 h 937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992" h="937260">
                  <a:moveTo>
                    <a:pt x="0" y="155448"/>
                  </a:moveTo>
                  <a:lnTo>
                    <a:pt x="1078992" y="0"/>
                  </a:lnTo>
                  <a:lnTo>
                    <a:pt x="1078992" y="928116"/>
                  </a:lnTo>
                  <a:lnTo>
                    <a:pt x="9144" y="937260"/>
                  </a:lnTo>
                  <a:lnTo>
                    <a:pt x="0" y="155448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任意多边形 49">
              <a:extLst>
                <a:ext uri="{FF2B5EF4-FFF2-40B4-BE49-F238E27FC236}">
                  <a16:creationId xmlns:a16="http://schemas.microsoft.com/office/drawing/2014/main" id="{14C8BBED-41B2-4865-9A88-8298EBD80AAD}"/>
                </a:ext>
              </a:extLst>
            </p:cNvPr>
            <p:cNvSpPr/>
            <p:nvPr/>
          </p:nvSpPr>
          <p:spPr>
            <a:xfrm>
              <a:off x="3771900" y="4279392"/>
              <a:ext cx="772668" cy="786384"/>
            </a:xfrm>
            <a:custGeom>
              <a:avLst/>
              <a:gdLst>
                <a:gd name="connsiteX0" fmla="*/ 0 w 772668"/>
                <a:gd name="connsiteY0" fmla="*/ 0 h 786384"/>
                <a:gd name="connsiteX1" fmla="*/ 772668 w 772668"/>
                <a:gd name="connsiteY1" fmla="*/ 13716 h 786384"/>
                <a:gd name="connsiteX2" fmla="*/ 772668 w 772668"/>
                <a:gd name="connsiteY2" fmla="*/ 786384 h 786384"/>
                <a:gd name="connsiteX3" fmla="*/ 4572 w 772668"/>
                <a:gd name="connsiteY3" fmla="*/ 667512 h 786384"/>
                <a:gd name="connsiteX4" fmla="*/ 0 w 772668"/>
                <a:gd name="connsiteY4" fmla="*/ 0 h 786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668" h="786384">
                  <a:moveTo>
                    <a:pt x="0" y="0"/>
                  </a:moveTo>
                  <a:lnTo>
                    <a:pt x="772668" y="13716"/>
                  </a:lnTo>
                  <a:lnTo>
                    <a:pt x="772668" y="786384"/>
                  </a:lnTo>
                  <a:lnTo>
                    <a:pt x="4572" y="667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任意多边形 50">
              <a:extLst>
                <a:ext uri="{FF2B5EF4-FFF2-40B4-BE49-F238E27FC236}">
                  <a16:creationId xmlns:a16="http://schemas.microsoft.com/office/drawing/2014/main" id="{5A495808-E4C9-4318-A73A-4C38BF9ED7F5}"/>
                </a:ext>
              </a:extLst>
            </p:cNvPr>
            <p:cNvSpPr/>
            <p:nvPr/>
          </p:nvSpPr>
          <p:spPr>
            <a:xfrm>
              <a:off x="4704587" y="4293109"/>
              <a:ext cx="1076201" cy="932687"/>
            </a:xfrm>
            <a:custGeom>
              <a:avLst/>
              <a:gdLst>
                <a:gd name="connsiteX0" fmla="*/ 0 w 1092708"/>
                <a:gd name="connsiteY0" fmla="*/ 0 h 932688"/>
                <a:gd name="connsiteX1" fmla="*/ 0 w 1092708"/>
                <a:gd name="connsiteY1" fmla="*/ 795528 h 932688"/>
                <a:gd name="connsiteX2" fmla="*/ 1092708 w 1092708"/>
                <a:gd name="connsiteY2" fmla="*/ 932688 h 932688"/>
                <a:gd name="connsiteX3" fmla="*/ 1092708 w 1092708"/>
                <a:gd name="connsiteY3" fmla="*/ 9144 h 932688"/>
                <a:gd name="connsiteX4" fmla="*/ 0 w 1092708"/>
                <a:gd name="connsiteY4" fmla="*/ 0 h 93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2708" h="932688">
                  <a:moveTo>
                    <a:pt x="0" y="0"/>
                  </a:moveTo>
                  <a:lnTo>
                    <a:pt x="0" y="795528"/>
                  </a:lnTo>
                  <a:lnTo>
                    <a:pt x="1092708" y="932688"/>
                  </a:lnTo>
                  <a:lnTo>
                    <a:pt x="1092708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848E879-F5F2-4394-8534-3FDD8796586A}"/>
              </a:ext>
            </a:extLst>
          </p:cNvPr>
          <p:cNvGrpSpPr/>
          <p:nvPr/>
        </p:nvGrpSpPr>
        <p:grpSpPr>
          <a:xfrm>
            <a:off x="8595552" y="4035675"/>
            <a:ext cx="504723" cy="608427"/>
            <a:chOff x="4141788" y="809625"/>
            <a:chExt cx="3600450" cy="4340225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47312B5-B4E4-4202-A735-B4D1E27E0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1788" y="1774825"/>
              <a:ext cx="3600450" cy="3375025"/>
            </a:xfrm>
            <a:custGeom>
              <a:avLst/>
              <a:gdLst>
                <a:gd name="T0" fmla="*/ 923 w 958"/>
                <a:gd name="T1" fmla="*/ 114 h 898"/>
                <a:gd name="T2" fmla="*/ 721 w 958"/>
                <a:gd name="T3" fmla="*/ 0 h 898"/>
                <a:gd name="T4" fmla="*/ 508 w 958"/>
                <a:gd name="T5" fmla="*/ 65 h 898"/>
                <a:gd name="T6" fmla="*/ 326 w 958"/>
                <a:gd name="T7" fmla="*/ 3 h 898"/>
                <a:gd name="T8" fmla="*/ 0 w 958"/>
                <a:gd name="T9" fmla="*/ 341 h 898"/>
                <a:gd name="T10" fmla="*/ 107 w 958"/>
                <a:gd name="T11" fmla="*/ 734 h 898"/>
                <a:gd name="T12" fmla="*/ 301 w 958"/>
                <a:gd name="T13" fmla="*/ 898 h 898"/>
                <a:gd name="T14" fmla="*/ 494 w 958"/>
                <a:gd name="T15" fmla="*/ 849 h 898"/>
                <a:gd name="T16" fmla="*/ 681 w 958"/>
                <a:gd name="T17" fmla="*/ 894 h 898"/>
                <a:gd name="T18" fmla="*/ 958 w 958"/>
                <a:gd name="T19" fmla="*/ 583 h 898"/>
                <a:gd name="T20" fmla="*/ 956 w 958"/>
                <a:gd name="T21" fmla="*/ 567 h 898"/>
                <a:gd name="T22" fmla="*/ 956 w 958"/>
                <a:gd name="T23" fmla="*/ 559 h 898"/>
                <a:gd name="T24" fmla="*/ 812 w 958"/>
                <a:gd name="T25" fmla="*/ 327 h 898"/>
                <a:gd name="T26" fmla="*/ 920 w 958"/>
                <a:gd name="T27" fmla="*/ 116 h 898"/>
                <a:gd name="T28" fmla="*/ 923 w 958"/>
                <a:gd name="T29" fmla="*/ 114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58" h="898">
                  <a:moveTo>
                    <a:pt x="923" y="114"/>
                  </a:moveTo>
                  <a:cubicBezTo>
                    <a:pt x="877" y="57"/>
                    <a:pt x="816" y="0"/>
                    <a:pt x="721" y="0"/>
                  </a:cubicBezTo>
                  <a:cubicBezTo>
                    <a:pt x="655" y="0"/>
                    <a:pt x="599" y="65"/>
                    <a:pt x="508" y="65"/>
                  </a:cubicBezTo>
                  <a:cubicBezTo>
                    <a:pt x="435" y="65"/>
                    <a:pt x="405" y="3"/>
                    <a:pt x="326" y="3"/>
                  </a:cubicBezTo>
                  <a:cubicBezTo>
                    <a:pt x="162" y="3"/>
                    <a:pt x="0" y="150"/>
                    <a:pt x="0" y="341"/>
                  </a:cubicBezTo>
                  <a:cubicBezTo>
                    <a:pt x="0" y="442"/>
                    <a:pt x="33" y="598"/>
                    <a:pt x="107" y="734"/>
                  </a:cubicBezTo>
                  <a:cubicBezTo>
                    <a:pt x="161" y="834"/>
                    <a:pt x="227" y="898"/>
                    <a:pt x="301" y="898"/>
                  </a:cubicBezTo>
                  <a:cubicBezTo>
                    <a:pt x="355" y="898"/>
                    <a:pt x="418" y="849"/>
                    <a:pt x="494" y="849"/>
                  </a:cubicBezTo>
                  <a:cubicBezTo>
                    <a:pt x="560" y="849"/>
                    <a:pt x="621" y="894"/>
                    <a:pt x="681" y="894"/>
                  </a:cubicBezTo>
                  <a:cubicBezTo>
                    <a:pt x="825" y="894"/>
                    <a:pt x="958" y="707"/>
                    <a:pt x="958" y="583"/>
                  </a:cubicBezTo>
                  <a:cubicBezTo>
                    <a:pt x="958" y="576"/>
                    <a:pt x="956" y="572"/>
                    <a:pt x="956" y="567"/>
                  </a:cubicBezTo>
                  <a:cubicBezTo>
                    <a:pt x="956" y="559"/>
                    <a:pt x="956" y="559"/>
                    <a:pt x="956" y="559"/>
                  </a:cubicBezTo>
                  <a:cubicBezTo>
                    <a:pt x="863" y="509"/>
                    <a:pt x="812" y="434"/>
                    <a:pt x="812" y="327"/>
                  </a:cubicBezTo>
                  <a:cubicBezTo>
                    <a:pt x="812" y="240"/>
                    <a:pt x="850" y="164"/>
                    <a:pt x="920" y="116"/>
                  </a:cubicBezTo>
                  <a:cubicBezTo>
                    <a:pt x="923" y="114"/>
                    <a:pt x="923" y="114"/>
                    <a:pt x="923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C0D13B9-3A64-4E70-A717-0CEA92B33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809625"/>
              <a:ext cx="792163" cy="1135063"/>
            </a:xfrm>
            <a:custGeom>
              <a:avLst/>
              <a:gdLst>
                <a:gd name="T0" fmla="*/ 5 w 211"/>
                <a:gd name="T1" fmla="*/ 302 h 302"/>
                <a:gd name="T2" fmla="*/ 211 w 211"/>
                <a:gd name="T3" fmla="*/ 47 h 302"/>
                <a:gd name="T4" fmla="*/ 208 w 211"/>
                <a:gd name="T5" fmla="*/ 6 h 302"/>
                <a:gd name="T6" fmla="*/ 207 w 211"/>
                <a:gd name="T7" fmla="*/ 0 h 302"/>
                <a:gd name="T8" fmla="*/ 0 w 211"/>
                <a:gd name="T9" fmla="*/ 249 h 302"/>
                <a:gd name="T10" fmla="*/ 5 w 211"/>
                <a:gd name="T11" fmla="*/ 295 h 302"/>
                <a:gd name="T12" fmla="*/ 5 w 211"/>
                <a:gd name="T1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1" h="302">
                  <a:moveTo>
                    <a:pt x="5" y="302"/>
                  </a:moveTo>
                  <a:cubicBezTo>
                    <a:pt x="112" y="268"/>
                    <a:pt x="211" y="188"/>
                    <a:pt x="211" y="47"/>
                  </a:cubicBezTo>
                  <a:cubicBezTo>
                    <a:pt x="211" y="36"/>
                    <a:pt x="210" y="22"/>
                    <a:pt x="208" y="6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98" y="30"/>
                    <a:pt x="0" y="115"/>
                    <a:pt x="0" y="249"/>
                  </a:cubicBezTo>
                  <a:cubicBezTo>
                    <a:pt x="0" y="262"/>
                    <a:pt x="1" y="278"/>
                    <a:pt x="5" y="295"/>
                  </a:cubicBezTo>
                  <a:cubicBezTo>
                    <a:pt x="5" y="302"/>
                    <a:pt x="5" y="302"/>
                    <a:pt x="5" y="3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70">
            <a:extLst>
              <a:ext uri="{FF2B5EF4-FFF2-40B4-BE49-F238E27FC236}">
                <a16:creationId xmlns:a16="http://schemas.microsoft.com/office/drawing/2014/main" id="{CDE87C80-32EF-4E21-8581-EFB8FF78972B}"/>
              </a:ext>
            </a:extLst>
          </p:cNvPr>
          <p:cNvSpPr/>
          <p:nvPr/>
        </p:nvSpPr>
        <p:spPr>
          <a:xfrm>
            <a:off x="1721570" y="4060173"/>
            <a:ext cx="493495" cy="594837"/>
          </a:xfrm>
          <a:custGeom>
            <a:avLst/>
            <a:gdLst/>
            <a:ahLst/>
            <a:cxnLst/>
            <a:rect l="l" t="t" r="r" b="b"/>
            <a:pathLst>
              <a:path w="1674290" h="2018114">
                <a:moveTo>
                  <a:pt x="307141" y="691642"/>
                </a:moveTo>
                <a:lnTo>
                  <a:pt x="1378912" y="691642"/>
                </a:lnTo>
                <a:lnTo>
                  <a:pt x="1369387" y="1458335"/>
                </a:lnTo>
                <a:cubicBezTo>
                  <a:pt x="1369387" y="1541769"/>
                  <a:pt x="1301750" y="1609406"/>
                  <a:pt x="1218316" y="1609406"/>
                </a:cubicBezTo>
                <a:lnTo>
                  <a:pt x="1158892" y="1609406"/>
                </a:lnTo>
                <a:lnTo>
                  <a:pt x="1158892" y="1898352"/>
                </a:lnTo>
                <a:cubicBezTo>
                  <a:pt x="1158892" y="1964495"/>
                  <a:pt x="1105273" y="2018114"/>
                  <a:pt x="1039130" y="2018114"/>
                </a:cubicBezTo>
                <a:cubicBezTo>
                  <a:pt x="972987" y="2018114"/>
                  <a:pt x="919368" y="1964495"/>
                  <a:pt x="919368" y="1898352"/>
                </a:cubicBezTo>
                <a:lnTo>
                  <a:pt x="919368" y="1609406"/>
                </a:lnTo>
                <a:lnTo>
                  <a:pt x="765901" y="1609406"/>
                </a:lnTo>
                <a:lnTo>
                  <a:pt x="765901" y="1898351"/>
                </a:lnTo>
                <a:cubicBezTo>
                  <a:pt x="765901" y="1964494"/>
                  <a:pt x="712282" y="2018113"/>
                  <a:pt x="646139" y="2018113"/>
                </a:cubicBezTo>
                <a:cubicBezTo>
                  <a:pt x="579996" y="2018113"/>
                  <a:pt x="526377" y="1964494"/>
                  <a:pt x="526377" y="1898351"/>
                </a:cubicBezTo>
                <a:lnTo>
                  <a:pt x="526377" y="1609406"/>
                </a:lnTo>
                <a:lnTo>
                  <a:pt x="458213" y="1609406"/>
                </a:lnTo>
                <a:cubicBezTo>
                  <a:pt x="374779" y="1609406"/>
                  <a:pt x="307141" y="1541769"/>
                  <a:pt x="307141" y="1458335"/>
                </a:cubicBezTo>
                <a:lnTo>
                  <a:pt x="307141" y="1156202"/>
                </a:lnTo>
                <a:lnTo>
                  <a:pt x="307141" y="854070"/>
                </a:lnTo>
                <a:close/>
                <a:moveTo>
                  <a:pt x="1554528" y="683951"/>
                </a:moveTo>
                <a:cubicBezTo>
                  <a:pt x="1620671" y="683951"/>
                  <a:pt x="1674290" y="737570"/>
                  <a:pt x="1674290" y="803713"/>
                </a:cubicBezTo>
                <a:lnTo>
                  <a:pt x="1674290" y="1299148"/>
                </a:lnTo>
                <a:cubicBezTo>
                  <a:pt x="1674290" y="1365291"/>
                  <a:pt x="1620671" y="1418910"/>
                  <a:pt x="1554528" y="1418910"/>
                </a:cubicBezTo>
                <a:cubicBezTo>
                  <a:pt x="1488385" y="1418910"/>
                  <a:pt x="1434766" y="1365291"/>
                  <a:pt x="1434766" y="1299148"/>
                </a:cubicBezTo>
                <a:lnTo>
                  <a:pt x="1434766" y="803713"/>
                </a:lnTo>
                <a:cubicBezTo>
                  <a:pt x="1434766" y="737570"/>
                  <a:pt x="1488385" y="683951"/>
                  <a:pt x="1554528" y="683951"/>
                </a:cubicBezTo>
                <a:close/>
                <a:moveTo>
                  <a:pt x="119762" y="683950"/>
                </a:moveTo>
                <a:cubicBezTo>
                  <a:pt x="185905" y="683950"/>
                  <a:pt x="239524" y="737569"/>
                  <a:pt x="239524" y="803712"/>
                </a:cubicBezTo>
                <a:lnTo>
                  <a:pt x="239524" y="1299147"/>
                </a:lnTo>
                <a:cubicBezTo>
                  <a:pt x="239524" y="1365290"/>
                  <a:pt x="185905" y="1418909"/>
                  <a:pt x="119762" y="1418909"/>
                </a:cubicBezTo>
                <a:cubicBezTo>
                  <a:pt x="53619" y="1418909"/>
                  <a:pt x="0" y="1365290"/>
                  <a:pt x="0" y="1299147"/>
                </a:cubicBezTo>
                <a:lnTo>
                  <a:pt x="0" y="803712"/>
                </a:lnTo>
                <a:cubicBezTo>
                  <a:pt x="0" y="737569"/>
                  <a:pt x="53619" y="683950"/>
                  <a:pt x="119762" y="683950"/>
                </a:cubicBezTo>
                <a:close/>
                <a:moveTo>
                  <a:pt x="1058285" y="381191"/>
                </a:moveTo>
                <a:cubicBezTo>
                  <a:pt x="1028091" y="381191"/>
                  <a:pt x="1003614" y="405668"/>
                  <a:pt x="1003614" y="435862"/>
                </a:cubicBezTo>
                <a:cubicBezTo>
                  <a:pt x="1003614" y="466056"/>
                  <a:pt x="1028091" y="490533"/>
                  <a:pt x="1058285" y="490533"/>
                </a:cubicBezTo>
                <a:cubicBezTo>
                  <a:pt x="1088479" y="490533"/>
                  <a:pt x="1112956" y="466056"/>
                  <a:pt x="1112956" y="435862"/>
                </a:cubicBezTo>
                <a:cubicBezTo>
                  <a:pt x="1112956" y="405668"/>
                  <a:pt x="1088479" y="381191"/>
                  <a:pt x="1058285" y="381191"/>
                </a:cubicBezTo>
                <a:close/>
                <a:moveTo>
                  <a:pt x="620445" y="381191"/>
                </a:moveTo>
                <a:cubicBezTo>
                  <a:pt x="590251" y="381191"/>
                  <a:pt x="565774" y="405668"/>
                  <a:pt x="565774" y="435862"/>
                </a:cubicBezTo>
                <a:cubicBezTo>
                  <a:pt x="565774" y="466056"/>
                  <a:pt x="590251" y="490533"/>
                  <a:pt x="620445" y="490533"/>
                </a:cubicBezTo>
                <a:cubicBezTo>
                  <a:pt x="650639" y="490533"/>
                  <a:pt x="675116" y="466056"/>
                  <a:pt x="675116" y="435862"/>
                </a:cubicBezTo>
                <a:cubicBezTo>
                  <a:pt x="675116" y="405668"/>
                  <a:pt x="650639" y="381191"/>
                  <a:pt x="620445" y="381191"/>
                </a:cubicBezTo>
                <a:close/>
                <a:moveTo>
                  <a:pt x="508384" y="1373"/>
                </a:moveTo>
                <a:cubicBezTo>
                  <a:pt x="515956" y="3701"/>
                  <a:pt x="522639" y="8917"/>
                  <a:pt x="526639" y="16470"/>
                </a:cubicBezTo>
                <a:lnTo>
                  <a:pt x="615978" y="185144"/>
                </a:lnTo>
                <a:cubicBezTo>
                  <a:pt x="687009" y="148129"/>
                  <a:pt x="767930" y="128483"/>
                  <a:pt x="853439" y="128483"/>
                </a:cubicBezTo>
                <a:cubicBezTo>
                  <a:pt x="932860" y="128483"/>
                  <a:pt x="1008322" y="145431"/>
                  <a:pt x="1075718" y="177325"/>
                </a:cubicBezTo>
                <a:lnTo>
                  <a:pt x="1150798" y="40824"/>
                </a:lnTo>
                <a:cubicBezTo>
                  <a:pt x="1154917" y="33335"/>
                  <a:pt x="1161682" y="28224"/>
                  <a:pt x="1169289" y="26016"/>
                </a:cubicBezTo>
                <a:cubicBezTo>
                  <a:pt x="1176896" y="23808"/>
                  <a:pt x="1185346" y="24501"/>
                  <a:pt x="1192835" y="28621"/>
                </a:cubicBezTo>
                <a:cubicBezTo>
                  <a:pt x="1207813" y="36859"/>
                  <a:pt x="1213277" y="55680"/>
                  <a:pt x="1205038" y="70658"/>
                </a:cubicBezTo>
                <a:lnTo>
                  <a:pt x="1130773" y="205677"/>
                </a:lnTo>
                <a:cubicBezTo>
                  <a:pt x="1280708" y="293097"/>
                  <a:pt x="1383706" y="450928"/>
                  <a:pt x="1395615" y="633899"/>
                </a:cubicBezTo>
                <a:lnTo>
                  <a:pt x="311263" y="633899"/>
                </a:lnTo>
                <a:cubicBezTo>
                  <a:pt x="322782" y="456918"/>
                  <a:pt x="419524" y="303459"/>
                  <a:pt x="560939" y="213488"/>
                </a:cubicBezTo>
                <a:lnTo>
                  <a:pt x="471935" y="45445"/>
                </a:lnTo>
                <a:cubicBezTo>
                  <a:pt x="463934" y="30339"/>
                  <a:pt x="469694" y="11606"/>
                  <a:pt x="484800" y="3605"/>
                </a:cubicBezTo>
                <a:cubicBezTo>
                  <a:pt x="492353" y="-395"/>
                  <a:pt x="500812" y="-955"/>
                  <a:pt x="508384" y="1373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AF01505-7C45-47D8-AF1D-7D85B0ABA4B6}"/>
              </a:ext>
            </a:extLst>
          </p:cNvPr>
          <p:cNvSpPr txBox="1"/>
          <p:nvPr/>
        </p:nvSpPr>
        <p:spPr>
          <a:xfrm>
            <a:off x="2247900" y="4083204"/>
            <a:ext cx="16022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9DD6CF-E0F4-4599-8A16-CA5110E07CBE}"/>
              </a:ext>
            </a:extLst>
          </p:cNvPr>
          <p:cNvSpPr txBox="1"/>
          <p:nvPr/>
        </p:nvSpPr>
        <p:spPr>
          <a:xfrm>
            <a:off x="5693255" y="2695125"/>
            <a:ext cx="16022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22AF71A-6680-471B-9C84-12F3E32F7AEA}"/>
              </a:ext>
            </a:extLst>
          </p:cNvPr>
          <p:cNvSpPr txBox="1"/>
          <p:nvPr/>
        </p:nvSpPr>
        <p:spPr>
          <a:xfrm>
            <a:off x="9097445" y="4083205"/>
            <a:ext cx="16022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3200" b="1">
              <a:solidFill>
                <a:schemeClr val="tx1">
                  <a:lumMod val="50000"/>
                  <a:lumOff val="50000"/>
                </a:schemeClr>
              </a:solidFill>
              <a:cs typeface="+mn-ea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43FF5DF2-4416-43DB-BADC-CF49BFE25B0C}"/>
              </a:ext>
            </a:extLst>
          </p:cNvPr>
          <p:cNvSpPr txBox="1">
            <a:spLocks/>
          </p:cNvSpPr>
          <p:nvPr/>
        </p:nvSpPr>
        <p:spPr>
          <a:xfrm>
            <a:off x="1136684" y="3122496"/>
            <a:ext cx="3083902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Run Original State</a:t>
            </a:r>
            <a:endParaRPr lang="en-AU" sz="24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</a:endParaRP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C5D354C6-9527-423B-B418-15ABBC048A87}"/>
              </a:ext>
            </a:extLst>
          </p:cNvPr>
          <p:cNvSpPr txBox="1">
            <a:spLocks/>
          </p:cNvSpPr>
          <p:nvPr/>
        </p:nvSpPr>
        <p:spPr>
          <a:xfrm>
            <a:off x="5166255" y="3859843"/>
            <a:ext cx="1694740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Analyze Output</a:t>
            </a:r>
            <a:endParaRPr lang="en-AU" sz="24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</a:endParaRP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C8B85488-C27B-4826-B124-9666896E995E}"/>
              </a:ext>
            </a:extLst>
          </p:cNvPr>
          <p:cNvSpPr txBox="1">
            <a:spLocks/>
          </p:cNvSpPr>
          <p:nvPr/>
        </p:nvSpPr>
        <p:spPr>
          <a:xfrm>
            <a:off x="8362029" y="3267404"/>
            <a:ext cx="2663397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Make Conclusion</a:t>
            </a:r>
            <a:endParaRPr lang="en-AU" sz="24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5F88165E-A701-46F2-AFC2-5DEF2C70EC63}"/>
              </a:ext>
            </a:extLst>
          </p:cNvPr>
          <p:cNvSpPr txBox="1"/>
          <p:nvPr/>
        </p:nvSpPr>
        <p:spPr>
          <a:xfrm>
            <a:off x="1214021" y="329922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Experimentation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F1CC2C-E5A7-3E66-3D72-A70C976A2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144" y="106045"/>
            <a:ext cx="6019844" cy="521021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B6CA0B5-A048-13E3-BE00-DE12153A4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144" y="5316258"/>
            <a:ext cx="3943379" cy="143352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B18B05E-438F-94E9-3661-649F24D57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91" y="1185960"/>
            <a:ext cx="5635300" cy="310719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4E5FD08-3678-7F07-D36C-4ABF0669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33" y="4293159"/>
            <a:ext cx="6134145" cy="127159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39B11AC-FD56-71D3-FB1D-9BBBE2299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058" y="1273516"/>
            <a:ext cx="1297196" cy="185571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2482CD-232F-F2E2-43EB-8AEF0D3A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8994" y="1201680"/>
            <a:ext cx="1297196" cy="185571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A1DE954-7A89-9250-0BFC-98A9CEBCC9B0}"/>
              </a:ext>
            </a:extLst>
          </p:cNvPr>
          <p:cNvSpPr txBox="1"/>
          <p:nvPr/>
        </p:nvSpPr>
        <p:spPr>
          <a:xfrm>
            <a:off x="304800" y="5629835"/>
            <a:ext cx="432098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4400" b="1">
                <a:solidFill>
                  <a:srgbClr val="FF0000"/>
                </a:solidFill>
              </a:rPr>
              <a:t>50 replications</a:t>
            </a:r>
            <a:endParaRPr lang="zh-CN" altLang="en-US" sz="4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10CA15A-366E-471A-A230-160F5C474577}"/>
              </a:ext>
            </a:extLst>
          </p:cNvPr>
          <p:cNvGrpSpPr/>
          <p:nvPr/>
        </p:nvGrpSpPr>
        <p:grpSpPr>
          <a:xfrm>
            <a:off x="1227838" y="991500"/>
            <a:ext cx="7412001" cy="4238407"/>
            <a:chOff x="1212598" y="991500"/>
            <a:chExt cx="7412001" cy="4238407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B82B6252-FA21-4304-82F6-199DBEF4A35C}"/>
                </a:ext>
              </a:extLst>
            </p:cNvPr>
            <p:cNvSpPr/>
            <p:nvPr/>
          </p:nvSpPr>
          <p:spPr>
            <a:xfrm>
              <a:off x="6297590" y="2952225"/>
              <a:ext cx="2327009" cy="567707"/>
            </a:xfrm>
            <a:prstGeom prst="parallelogram">
              <a:avLst>
                <a:gd name="adj" fmla="val 300067"/>
              </a:avLst>
            </a:prstGeom>
            <a:gradFill>
              <a:gsLst>
                <a:gs pos="0">
                  <a:schemeClr val="bg1">
                    <a:lumMod val="85000"/>
                    <a:alpha val="54000"/>
                  </a:schemeClr>
                </a:gs>
                <a:gs pos="100000">
                  <a:schemeClr val="bg1">
                    <a:lumMod val="75000"/>
                    <a:alpha val="73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任意多边形 49">
              <a:extLst>
                <a:ext uri="{FF2B5EF4-FFF2-40B4-BE49-F238E27FC236}">
                  <a16:creationId xmlns:a16="http://schemas.microsoft.com/office/drawing/2014/main" id="{14B2B75E-F482-4103-BE5A-3A705E433428}"/>
                </a:ext>
              </a:extLst>
            </p:cNvPr>
            <p:cNvSpPr/>
            <p:nvPr/>
          </p:nvSpPr>
          <p:spPr>
            <a:xfrm>
              <a:off x="6779303" y="991500"/>
              <a:ext cx="1502239" cy="2378407"/>
            </a:xfrm>
            <a:custGeom>
              <a:avLst/>
              <a:gdLst>
                <a:gd name="connsiteX0" fmla="*/ 1072154 w 1502238"/>
                <a:gd name="connsiteY0" fmla="*/ 0 h 2378406"/>
                <a:gd name="connsiteX1" fmla="*/ 1502238 w 1502238"/>
                <a:gd name="connsiteY1" fmla="*/ 359868 h 2378406"/>
                <a:gd name="connsiteX2" fmla="*/ 1249979 w 1502238"/>
                <a:gd name="connsiteY2" fmla="*/ 358397 h 2378406"/>
                <a:gd name="connsiteX3" fmla="*/ 570687 w 1502238"/>
                <a:gd name="connsiteY3" fmla="*/ 2378406 h 2378406"/>
                <a:gd name="connsiteX4" fmla="*/ 0 w 1502238"/>
                <a:gd name="connsiteY4" fmla="*/ 2378406 h 2378406"/>
                <a:gd name="connsiteX5" fmla="*/ 680409 w 1502238"/>
                <a:gd name="connsiteY5" fmla="*/ 355075 h 2378406"/>
                <a:gd name="connsiteX6" fmla="*/ 413470 w 1502238"/>
                <a:gd name="connsiteY6" fmla="*/ 353518 h 237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2238" h="2378406">
                  <a:moveTo>
                    <a:pt x="1072154" y="0"/>
                  </a:moveTo>
                  <a:lnTo>
                    <a:pt x="1502238" y="359868"/>
                  </a:lnTo>
                  <a:lnTo>
                    <a:pt x="1249979" y="358397"/>
                  </a:lnTo>
                  <a:lnTo>
                    <a:pt x="570687" y="2378406"/>
                  </a:lnTo>
                  <a:lnTo>
                    <a:pt x="0" y="2378406"/>
                  </a:lnTo>
                  <a:lnTo>
                    <a:pt x="680409" y="355075"/>
                  </a:lnTo>
                  <a:lnTo>
                    <a:pt x="413470" y="3535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49ACBF6-5C6B-4340-B268-93C6709A8C33}"/>
                </a:ext>
              </a:extLst>
            </p:cNvPr>
            <p:cNvGrpSpPr/>
            <p:nvPr/>
          </p:nvGrpSpPr>
          <p:grpSpPr>
            <a:xfrm>
              <a:off x="4632636" y="2109655"/>
              <a:ext cx="2764635" cy="1974868"/>
              <a:chOff x="1962845" y="3482481"/>
              <a:chExt cx="2764635" cy="1974868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D288F68D-5322-47E3-B24C-8F36B79360B9}"/>
                  </a:ext>
                </a:extLst>
              </p:cNvPr>
              <p:cNvSpPr/>
              <p:nvPr/>
            </p:nvSpPr>
            <p:spPr>
              <a:xfrm>
                <a:off x="3680059" y="4739373"/>
                <a:ext cx="1047421" cy="148969"/>
              </a:xfrm>
              <a:prstGeom prst="parallelogram">
                <a:avLst>
                  <a:gd name="adj" fmla="val 291380"/>
                </a:avLst>
              </a:prstGeom>
              <a:solidFill>
                <a:srgbClr val="1240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37E37368-9EDE-443F-B308-315888BDD21A}"/>
                  </a:ext>
                </a:extLst>
              </p:cNvPr>
              <p:cNvSpPr/>
              <p:nvPr/>
            </p:nvSpPr>
            <p:spPr>
              <a:xfrm>
                <a:off x="1962845" y="4889642"/>
                <a:ext cx="2327009" cy="567707"/>
              </a:xfrm>
              <a:prstGeom prst="parallelogram">
                <a:avLst>
                  <a:gd name="adj" fmla="val 300067"/>
                </a:avLst>
              </a:prstGeom>
              <a:gradFill>
                <a:gsLst>
                  <a:gs pos="0">
                    <a:schemeClr val="bg1">
                      <a:lumMod val="85000"/>
                      <a:alpha val="54000"/>
                    </a:schemeClr>
                  </a:gs>
                  <a:gs pos="100000">
                    <a:schemeClr val="bg1">
                      <a:lumMod val="75000"/>
                      <a:alpha val="7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平行四边形 22">
                <a:extLst>
                  <a:ext uri="{FF2B5EF4-FFF2-40B4-BE49-F238E27FC236}">
                    <a16:creationId xmlns:a16="http://schemas.microsoft.com/office/drawing/2014/main" id="{BAAADACB-C173-4066-8899-2B5745598505}"/>
                  </a:ext>
                </a:extLst>
              </p:cNvPr>
              <p:cNvSpPr/>
              <p:nvPr/>
            </p:nvSpPr>
            <p:spPr>
              <a:xfrm flipH="1">
                <a:off x="3420856" y="3486450"/>
                <a:ext cx="862648" cy="1409543"/>
              </a:xfrm>
              <a:prstGeom prst="parallelogram">
                <a:avLst>
                  <a:gd name="adj" fmla="val 29638"/>
                </a:avLst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平行四边形 23">
                <a:extLst>
                  <a:ext uri="{FF2B5EF4-FFF2-40B4-BE49-F238E27FC236}">
                    <a16:creationId xmlns:a16="http://schemas.microsoft.com/office/drawing/2014/main" id="{FF5770B7-408A-40B2-B60C-596F1B043519}"/>
                  </a:ext>
                </a:extLst>
              </p:cNvPr>
              <p:cNvSpPr/>
              <p:nvPr/>
            </p:nvSpPr>
            <p:spPr>
              <a:xfrm>
                <a:off x="2443126" y="3630227"/>
                <a:ext cx="1164306" cy="1675442"/>
              </a:xfrm>
              <a:prstGeom prst="parallelogram">
                <a:avLst>
                  <a:gd name="adj" fmla="val 483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平行四边形 24">
                <a:extLst>
                  <a:ext uri="{FF2B5EF4-FFF2-40B4-BE49-F238E27FC236}">
                    <a16:creationId xmlns:a16="http://schemas.microsoft.com/office/drawing/2014/main" id="{5292033E-AE79-49A5-9A29-AE84F4E46987}"/>
                  </a:ext>
                </a:extLst>
              </p:cNvPr>
              <p:cNvSpPr/>
              <p:nvPr/>
            </p:nvSpPr>
            <p:spPr>
              <a:xfrm>
                <a:off x="3001320" y="3482481"/>
                <a:ext cx="1036272" cy="148969"/>
              </a:xfrm>
              <a:prstGeom prst="parallelogram">
                <a:avLst>
                  <a:gd name="adj" fmla="val 288183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CA6D8BB-32BE-4BF5-9D3F-14B5888D175E}"/>
                </a:ext>
              </a:extLst>
            </p:cNvPr>
            <p:cNvGrpSpPr/>
            <p:nvPr/>
          </p:nvGrpSpPr>
          <p:grpSpPr>
            <a:xfrm>
              <a:off x="2897694" y="2673829"/>
              <a:ext cx="2782363" cy="1974868"/>
              <a:chOff x="1945117" y="3482481"/>
              <a:chExt cx="2782363" cy="1974868"/>
            </a:xfrm>
          </p:grpSpPr>
          <p:sp>
            <p:nvSpPr>
              <p:cNvPr id="16" name="平行四边形 15">
                <a:extLst>
                  <a:ext uri="{FF2B5EF4-FFF2-40B4-BE49-F238E27FC236}">
                    <a16:creationId xmlns:a16="http://schemas.microsoft.com/office/drawing/2014/main" id="{068D063C-235A-421D-AF4D-11FF6069664F}"/>
                  </a:ext>
                </a:extLst>
              </p:cNvPr>
              <p:cNvSpPr/>
              <p:nvPr/>
            </p:nvSpPr>
            <p:spPr>
              <a:xfrm>
                <a:off x="3680059" y="4739373"/>
                <a:ext cx="1047421" cy="148969"/>
              </a:xfrm>
              <a:prstGeom prst="parallelogram">
                <a:avLst>
                  <a:gd name="adj" fmla="val 29138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平行四边形 16">
                <a:extLst>
                  <a:ext uri="{FF2B5EF4-FFF2-40B4-BE49-F238E27FC236}">
                    <a16:creationId xmlns:a16="http://schemas.microsoft.com/office/drawing/2014/main" id="{7DD4D6FE-B06C-4C2F-B224-62BBE8C0F986}"/>
                  </a:ext>
                </a:extLst>
              </p:cNvPr>
              <p:cNvSpPr/>
              <p:nvPr/>
            </p:nvSpPr>
            <p:spPr>
              <a:xfrm>
                <a:off x="1945117" y="4889642"/>
                <a:ext cx="2344738" cy="567707"/>
              </a:xfrm>
              <a:prstGeom prst="parallelogram">
                <a:avLst>
                  <a:gd name="adj" fmla="val 300067"/>
                </a:avLst>
              </a:prstGeom>
              <a:gradFill>
                <a:gsLst>
                  <a:gs pos="0">
                    <a:schemeClr val="bg1">
                      <a:lumMod val="85000"/>
                      <a:alpha val="54000"/>
                    </a:schemeClr>
                  </a:gs>
                  <a:gs pos="100000">
                    <a:schemeClr val="bg1">
                      <a:lumMod val="75000"/>
                      <a:alpha val="7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平行四边形 17">
                <a:extLst>
                  <a:ext uri="{FF2B5EF4-FFF2-40B4-BE49-F238E27FC236}">
                    <a16:creationId xmlns:a16="http://schemas.microsoft.com/office/drawing/2014/main" id="{B93CDCA2-FEAE-4139-9050-7EC6DA8B9CA1}"/>
                  </a:ext>
                </a:extLst>
              </p:cNvPr>
              <p:cNvSpPr/>
              <p:nvPr/>
            </p:nvSpPr>
            <p:spPr>
              <a:xfrm flipH="1">
                <a:off x="3420856" y="3486450"/>
                <a:ext cx="862648" cy="1409543"/>
              </a:xfrm>
              <a:prstGeom prst="parallelogram">
                <a:avLst>
                  <a:gd name="adj" fmla="val 29638"/>
                </a:avLst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9905F069-A8E2-44FE-8A3E-EC988E88E99A}"/>
                  </a:ext>
                </a:extLst>
              </p:cNvPr>
              <p:cNvSpPr/>
              <p:nvPr/>
            </p:nvSpPr>
            <p:spPr>
              <a:xfrm>
                <a:off x="2443126" y="3630227"/>
                <a:ext cx="1164306" cy="1675442"/>
              </a:xfrm>
              <a:prstGeom prst="parallelogram">
                <a:avLst>
                  <a:gd name="adj" fmla="val 483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平行四边形 19">
                <a:extLst>
                  <a:ext uri="{FF2B5EF4-FFF2-40B4-BE49-F238E27FC236}">
                    <a16:creationId xmlns:a16="http://schemas.microsoft.com/office/drawing/2014/main" id="{2C43268A-339E-406F-8A32-A6258F6DA124}"/>
                  </a:ext>
                </a:extLst>
              </p:cNvPr>
              <p:cNvSpPr/>
              <p:nvPr/>
            </p:nvSpPr>
            <p:spPr>
              <a:xfrm>
                <a:off x="3001320" y="3482481"/>
                <a:ext cx="1036272" cy="148969"/>
              </a:xfrm>
              <a:prstGeom prst="parallelogram">
                <a:avLst>
                  <a:gd name="adj" fmla="val 288183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C74D9AA-445F-4B65-BB83-36D2668F5F14}"/>
                </a:ext>
              </a:extLst>
            </p:cNvPr>
            <p:cNvGrpSpPr/>
            <p:nvPr/>
          </p:nvGrpSpPr>
          <p:grpSpPr>
            <a:xfrm>
              <a:off x="1212598" y="3238076"/>
              <a:ext cx="2782363" cy="1991831"/>
              <a:chOff x="1945117" y="3480100"/>
              <a:chExt cx="2782363" cy="1991831"/>
            </a:xfrm>
          </p:grpSpPr>
          <p:sp>
            <p:nvSpPr>
              <p:cNvPr id="11" name="平行四边形 10">
                <a:extLst>
                  <a:ext uri="{FF2B5EF4-FFF2-40B4-BE49-F238E27FC236}">
                    <a16:creationId xmlns:a16="http://schemas.microsoft.com/office/drawing/2014/main" id="{B0AE8616-1869-47B0-B7BC-E284BA484F85}"/>
                  </a:ext>
                </a:extLst>
              </p:cNvPr>
              <p:cNvSpPr/>
              <p:nvPr/>
            </p:nvSpPr>
            <p:spPr>
              <a:xfrm>
                <a:off x="3680059" y="4739373"/>
                <a:ext cx="1047421" cy="148969"/>
              </a:xfrm>
              <a:prstGeom prst="parallelogram">
                <a:avLst>
                  <a:gd name="adj" fmla="val 291380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平行四边形 11">
                <a:extLst>
                  <a:ext uri="{FF2B5EF4-FFF2-40B4-BE49-F238E27FC236}">
                    <a16:creationId xmlns:a16="http://schemas.microsoft.com/office/drawing/2014/main" id="{E41E2D83-5E24-4B92-90E5-DB9A37D4C778}"/>
                  </a:ext>
                </a:extLst>
              </p:cNvPr>
              <p:cNvSpPr/>
              <p:nvPr/>
            </p:nvSpPr>
            <p:spPr>
              <a:xfrm>
                <a:off x="1945117" y="4889642"/>
                <a:ext cx="2344738" cy="582289"/>
              </a:xfrm>
              <a:prstGeom prst="parallelogram">
                <a:avLst>
                  <a:gd name="adj" fmla="val 297550"/>
                </a:avLst>
              </a:prstGeom>
              <a:gradFill>
                <a:gsLst>
                  <a:gs pos="0">
                    <a:schemeClr val="bg1">
                      <a:lumMod val="85000"/>
                      <a:alpha val="54000"/>
                    </a:schemeClr>
                  </a:gs>
                  <a:gs pos="100000">
                    <a:schemeClr val="bg1">
                      <a:lumMod val="75000"/>
                      <a:alpha val="73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平行四边形 12">
                <a:extLst>
                  <a:ext uri="{FF2B5EF4-FFF2-40B4-BE49-F238E27FC236}">
                    <a16:creationId xmlns:a16="http://schemas.microsoft.com/office/drawing/2014/main" id="{1F37EFA6-BB11-4740-B3B0-675C8B88FCDA}"/>
                  </a:ext>
                </a:extLst>
              </p:cNvPr>
              <p:cNvSpPr/>
              <p:nvPr/>
            </p:nvSpPr>
            <p:spPr>
              <a:xfrm flipH="1">
                <a:off x="3427206" y="3480100"/>
                <a:ext cx="862648" cy="1409543"/>
              </a:xfrm>
              <a:prstGeom prst="parallelogram">
                <a:avLst>
                  <a:gd name="adj" fmla="val 29638"/>
                </a:avLst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平行四边形 13">
                <a:extLst>
                  <a:ext uri="{FF2B5EF4-FFF2-40B4-BE49-F238E27FC236}">
                    <a16:creationId xmlns:a16="http://schemas.microsoft.com/office/drawing/2014/main" id="{88AE2C4D-552C-4643-B088-CBB077AC55FD}"/>
                  </a:ext>
                </a:extLst>
              </p:cNvPr>
              <p:cNvSpPr/>
              <p:nvPr/>
            </p:nvSpPr>
            <p:spPr>
              <a:xfrm>
                <a:off x="2443126" y="3630227"/>
                <a:ext cx="1164306" cy="1675442"/>
              </a:xfrm>
              <a:prstGeom prst="parallelogram">
                <a:avLst>
                  <a:gd name="adj" fmla="val 48332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平行四边形 14">
                <a:extLst>
                  <a:ext uri="{FF2B5EF4-FFF2-40B4-BE49-F238E27FC236}">
                    <a16:creationId xmlns:a16="http://schemas.microsoft.com/office/drawing/2014/main" id="{3BC81E35-90B0-49FE-8982-6E1F9E9235EF}"/>
                  </a:ext>
                </a:extLst>
              </p:cNvPr>
              <p:cNvSpPr/>
              <p:nvPr/>
            </p:nvSpPr>
            <p:spPr>
              <a:xfrm>
                <a:off x="3001320" y="3482481"/>
                <a:ext cx="1036272" cy="148969"/>
              </a:xfrm>
              <a:prstGeom prst="parallelogram">
                <a:avLst>
                  <a:gd name="adj" fmla="val 288183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E1372BB-92A3-424F-9570-D8FF8A91BF8A}"/>
              </a:ext>
            </a:extLst>
          </p:cNvPr>
          <p:cNvGrpSpPr/>
          <p:nvPr/>
        </p:nvGrpSpPr>
        <p:grpSpPr>
          <a:xfrm>
            <a:off x="2454418" y="2451839"/>
            <a:ext cx="613135" cy="478575"/>
            <a:chOff x="10044251" y="4522834"/>
            <a:chExt cx="745082" cy="657806"/>
          </a:xfrm>
          <a:solidFill>
            <a:schemeClr val="bg1">
              <a:lumMod val="75000"/>
            </a:scheme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27" name="Oval 423">
              <a:extLst>
                <a:ext uri="{FF2B5EF4-FFF2-40B4-BE49-F238E27FC236}">
                  <a16:creationId xmlns:a16="http://schemas.microsoft.com/office/drawing/2014/main" id="{16161E4C-561C-4E6D-AC69-0093EA19B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3243" y="4610108"/>
              <a:ext cx="173829" cy="2012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424">
              <a:extLst>
                <a:ext uri="{FF2B5EF4-FFF2-40B4-BE49-F238E27FC236}">
                  <a16:creationId xmlns:a16="http://schemas.microsoft.com/office/drawing/2014/main" id="{799B1BE0-1B5B-4C9B-81F7-1FD0A808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7179" y="4817837"/>
              <a:ext cx="222154" cy="298610"/>
            </a:xfrm>
            <a:custGeom>
              <a:avLst/>
              <a:gdLst>
                <a:gd name="T0" fmla="*/ 65 w 130"/>
                <a:gd name="T1" fmla="*/ 3 h 175"/>
                <a:gd name="T2" fmla="*/ 52 w 130"/>
                <a:gd name="T3" fmla="*/ 89 h 175"/>
                <a:gd name="T4" fmla="*/ 14 w 130"/>
                <a:gd name="T5" fmla="*/ 112 h 175"/>
                <a:gd name="T6" fmla="*/ 14 w 130"/>
                <a:gd name="T7" fmla="*/ 78 h 175"/>
                <a:gd name="T8" fmla="*/ 65 w 130"/>
                <a:gd name="T9" fmla="*/ 3 h 175"/>
                <a:gd name="T10" fmla="*/ 9 w 130"/>
                <a:gd name="T11" fmla="*/ 58 h 175"/>
                <a:gd name="T12" fmla="*/ 0 w 130"/>
                <a:gd name="T13" fmla="*/ 89 h 175"/>
                <a:gd name="T14" fmla="*/ 0 w 130"/>
                <a:gd name="T15" fmla="*/ 137 h 175"/>
                <a:gd name="T16" fmla="*/ 7 w 130"/>
                <a:gd name="T17" fmla="*/ 160 h 175"/>
                <a:gd name="T18" fmla="*/ 65 w 130"/>
                <a:gd name="T19" fmla="*/ 175 h 175"/>
                <a:gd name="T20" fmla="*/ 130 w 130"/>
                <a:gd name="T21" fmla="*/ 149 h 175"/>
                <a:gd name="T22" fmla="*/ 130 w 130"/>
                <a:gd name="T23" fmla="*/ 45 h 175"/>
                <a:gd name="T24" fmla="*/ 65 w 130"/>
                <a:gd name="T25" fmla="*/ 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75">
                  <a:moveTo>
                    <a:pt x="65" y="3"/>
                  </a:moveTo>
                  <a:cubicBezTo>
                    <a:pt x="52" y="89"/>
                    <a:pt x="52" y="89"/>
                    <a:pt x="52" y="89"/>
                  </a:cubicBezTo>
                  <a:cubicBezTo>
                    <a:pt x="14" y="112"/>
                    <a:pt x="14" y="112"/>
                    <a:pt x="14" y="112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35" y="3"/>
                    <a:pt x="18" y="33"/>
                    <a:pt x="9" y="58"/>
                  </a:cubicBezTo>
                  <a:cubicBezTo>
                    <a:pt x="3" y="75"/>
                    <a:pt x="0" y="89"/>
                    <a:pt x="0" y="89"/>
                  </a:cubicBezTo>
                  <a:cubicBezTo>
                    <a:pt x="0" y="89"/>
                    <a:pt x="0" y="116"/>
                    <a:pt x="0" y="137"/>
                  </a:cubicBezTo>
                  <a:cubicBezTo>
                    <a:pt x="0" y="146"/>
                    <a:pt x="2" y="153"/>
                    <a:pt x="7" y="160"/>
                  </a:cubicBezTo>
                  <a:cubicBezTo>
                    <a:pt x="14" y="169"/>
                    <a:pt x="31" y="175"/>
                    <a:pt x="65" y="175"/>
                  </a:cubicBezTo>
                  <a:cubicBezTo>
                    <a:pt x="122" y="175"/>
                    <a:pt x="130" y="149"/>
                    <a:pt x="130" y="149"/>
                  </a:cubicBezTo>
                  <a:cubicBezTo>
                    <a:pt x="130" y="149"/>
                    <a:pt x="130" y="89"/>
                    <a:pt x="130" y="45"/>
                  </a:cubicBezTo>
                  <a:cubicBezTo>
                    <a:pt x="130" y="0"/>
                    <a:pt x="65" y="3"/>
                    <a:pt x="6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425">
              <a:extLst>
                <a:ext uri="{FF2B5EF4-FFF2-40B4-BE49-F238E27FC236}">
                  <a16:creationId xmlns:a16="http://schemas.microsoft.com/office/drawing/2014/main" id="{9C1FFEDE-034C-4552-B199-21906201D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620" y="5001763"/>
              <a:ext cx="362082" cy="178877"/>
            </a:xfrm>
            <a:custGeom>
              <a:avLst/>
              <a:gdLst>
                <a:gd name="T0" fmla="*/ 187 w 212"/>
                <a:gd name="T1" fmla="*/ 55 h 105"/>
                <a:gd name="T2" fmla="*/ 178 w 212"/>
                <a:gd name="T3" fmla="*/ 0 h 105"/>
                <a:gd name="T4" fmla="*/ 110 w 212"/>
                <a:gd name="T5" fmla="*/ 20 h 105"/>
                <a:gd name="T6" fmla="*/ 44 w 212"/>
                <a:gd name="T7" fmla="*/ 0 h 105"/>
                <a:gd name="T8" fmla="*/ 30 w 212"/>
                <a:gd name="T9" fmla="*/ 56 h 105"/>
                <a:gd name="T10" fmla="*/ 0 w 212"/>
                <a:gd name="T11" fmla="*/ 72 h 105"/>
                <a:gd name="T12" fmla="*/ 110 w 212"/>
                <a:gd name="T13" fmla="*/ 105 h 105"/>
                <a:gd name="T14" fmla="*/ 212 w 212"/>
                <a:gd name="T15" fmla="*/ 72 h 105"/>
                <a:gd name="T16" fmla="*/ 187 w 212"/>
                <a:gd name="T17" fmla="*/ 5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105">
                  <a:moveTo>
                    <a:pt x="187" y="55"/>
                  </a:moveTo>
                  <a:cubicBezTo>
                    <a:pt x="173" y="33"/>
                    <a:pt x="178" y="0"/>
                    <a:pt x="178" y="0"/>
                  </a:cubicBezTo>
                  <a:cubicBezTo>
                    <a:pt x="178" y="0"/>
                    <a:pt x="156" y="20"/>
                    <a:pt x="110" y="20"/>
                  </a:cubicBezTo>
                  <a:cubicBezTo>
                    <a:pt x="64" y="20"/>
                    <a:pt x="44" y="0"/>
                    <a:pt x="44" y="0"/>
                  </a:cubicBezTo>
                  <a:cubicBezTo>
                    <a:pt x="44" y="0"/>
                    <a:pt x="49" y="34"/>
                    <a:pt x="30" y="56"/>
                  </a:cubicBezTo>
                  <a:cubicBezTo>
                    <a:pt x="23" y="64"/>
                    <a:pt x="14" y="70"/>
                    <a:pt x="0" y="72"/>
                  </a:cubicBezTo>
                  <a:cubicBezTo>
                    <a:pt x="0" y="72"/>
                    <a:pt x="32" y="105"/>
                    <a:pt x="110" y="105"/>
                  </a:cubicBezTo>
                  <a:cubicBezTo>
                    <a:pt x="187" y="105"/>
                    <a:pt x="212" y="72"/>
                    <a:pt x="212" y="72"/>
                  </a:cubicBezTo>
                  <a:cubicBezTo>
                    <a:pt x="200" y="70"/>
                    <a:pt x="193" y="63"/>
                    <a:pt x="18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426">
              <a:extLst>
                <a:ext uri="{FF2B5EF4-FFF2-40B4-BE49-F238E27FC236}">
                  <a16:creationId xmlns:a16="http://schemas.microsoft.com/office/drawing/2014/main" id="{952E9600-1713-449C-84D4-5E66FE5F8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5782" y="4701711"/>
              <a:ext cx="283463" cy="256054"/>
            </a:xfrm>
            <a:custGeom>
              <a:avLst/>
              <a:gdLst>
                <a:gd name="T0" fmla="*/ 75 w 166"/>
                <a:gd name="T1" fmla="*/ 150 h 150"/>
                <a:gd name="T2" fmla="*/ 91 w 166"/>
                <a:gd name="T3" fmla="*/ 150 h 150"/>
                <a:gd name="T4" fmla="*/ 166 w 166"/>
                <a:gd name="T5" fmla="*/ 125 h 150"/>
                <a:gd name="T6" fmla="*/ 166 w 166"/>
                <a:gd name="T7" fmla="*/ 122 h 150"/>
                <a:gd name="T8" fmla="*/ 166 w 166"/>
                <a:gd name="T9" fmla="*/ 59 h 150"/>
                <a:gd name="T10" fmla="*/ 108 w 166"/>
                <a:gd name="T11" fmla="*/ 0 h 150"/>
                <a:gd name="T12" fmla="*/ 108 w 166"/>
                <a:gd name="T13" fmla="*/ 0 h 150"/>
                <a:gd name="T14" fmla="*/ 83 w 166"/>
                <a:gd name="T15" fmla="*/ 10 h 150"/>
                <a:gd name="T16" fmla="*/ 102 w 166"/>
                <a:gd name="T17" fmla="*/ 82 h 150"/>
                <a:gd name="T18" fmla="*/ 83 w 166"/>
                <a:gd name="T19" fmla="*/ 111 h 150"/>
                <a:gd name="T20" fmla="*/ 63 w 166"/>
                <a:gd name="T21" fmla="*/ 82 h 150"/>
                <a:gd name="T22" fmla="*/ 83 w 166"/>
                <a:gd name="T23" fmla="*/ 10 h 150"/>
                <a:gd name="T24" fmla="*/ 58 w 166"/>
                <a:gd name="T25" fmla="*/ 0 h 150"/>
                <a:gd name="T26" fmla="*/ 0 w 166"/>
                <a:gd name="T27" fmla="*/ 59 h 150"/>
                <a:gd name="T28" fmla="*/ 0 w 166"/>
                <a:gd name="T29" fmla="*/ 122 h 150"/>
                <a:gd name="T30" fmla="*/ 0 w 166"/>
                <a:gd name="T31" fmla="*/ 123 h 150"/>
                <a:gd name="T32" fmla="*/ 75 w 166"/>
                <a:gd name="T3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50">
                  <a:moveTo>
                    <a:pt x="75" y="150"/>
                  </a:moveTo>
                  <a:cubicBezTo>
                    <a:pt x="91" y="150"/>
                    <a:pt x="91" y="150"/>
                    <a:pt x="91" y="150"/>
                  </a:cubicBezTo>
                  <a:cubicBezTo>
                    <a:pt x="150" y="150"/>
                    <a:pt x="163" y="132"/>
                    <a:pt x="166" y="125"/>
                  </a:cubicBezTo>
                  <a:cubicBezTo>
                    <a:pt x="166" y="123"/>
                    <a:pt x="166" y="122"/>
                    <a:pt x="166" y="122"/>
                  </a:cubicBezTo>
                  <a:cubicBezTo>
                    <a:pt x="166" y="122"/>
                    <a:pt x="166" y="113"/>
                    <a:pt x="166" y="59"/>
                  </a:cubicBezTo>
                  <a:cubicBezTo>
                    <a:pt x="166" y="22"/>
                    <a:pt x="130" y="6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102" y="82"/>
                    <a:pt x="102" y="82"/>
                    <a:pt x="102" y="82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6" y="6"/>
                    <a:pt x="0" y="22"/>
                    <a:pt x="0" y="59"/>
                  </a:cubicBezTo>
                  <a:cubicBezTo>
                    <a:pt x="0" y="113"/>
                    <a:pt x="0" y="122"/>
                    <a:pt x="0" y="122"/>
                  </a:cubicBezTo>
                  <a:cubicBezTo>
                    <a:pt x="0" y="122"/>
                    <a:pt x="0" y="123"/>
                    <a:pt x="0" y="123"/>
                  </a:cubicBezTo>
                  <a:cubicBezTo>
                    <a:pt x="1" y="127"/>
                    <a:pt x="9" y="150"/>
                    <a:pt x="75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427">
              <a:extLst>
                <a:ext uri="{FF2B5EF4-FFF2-40B4-BE49-F238E27FC236}">
                  <a16:creationId xmlns:a16="http://schemas.microsoft.com/office/drawing/2014/main" id="{75C45005-8D4F-4EC0-B7C3-2AFDE10B25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5746" y="4522834"/>
              <a:ext cx="143535" cy="1673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428">
              <a:extLst>
                <a:ext uri="{FF2B5EF4-FFF2-40B4-BE49-F238E27FC236}">
                  <a16:creationId xmlns:a16="http://schemas.microsoft.com/office/drawing/2014/main" id="{47AD7223-C345-40CA-A93B-5B08D82A3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251" y="4816394"/>
              <a:ext cx="219990" cy="297889"/>
            </a:xfrm>
            <a:custGeom>
              <a:avLst/>
              <a:gdLst>
                <a:gd name="T0" fmla="*/ 129 w 129"/>
                <a:gd name="T1" fmla="*/ 138 h 175"/>
                <a:gd name="T2" fmla="*/ 129 w 129"/>
                <a:gd name="T3" fmla="*/ 89 h 175"/>
                <a:gd name="T4" fmla="*/ 121 w 129"/>
                <a:gd name="T5" fmla="*/ 58 h 175"/>
                <a:gd name="T6" fmla="*/ 65 w 129"/>
                <a:gd name="T7" fmla="*/ 3 h 175"/>
                <a:gd name="T8" fmla="*/ 116 w 129"/>
                <a:gd name="T9" fmla="*/ 78 h 175"/>
                <a:gd name="T10" fmla="*/ 116 w 129"/>
                <a:gd name="T11" fmla="*/ 113 h 175"/>
                <a:gd name="T12" fmla="*/ 78 w 129"/>
                <a:gd name="T13" fmla="*/ 89 h 175"/>
                <a:gd name="T14" fmla="*/ 65 w 129"/>
                <a:gd name="T15" fmla="*/ 3 h 175"/>
                <a:gd name="T16" fmla="*/ 0 w 129"/>
                <a:gd name="T17" fmla="*/ 45 h 175"/>
                <a:gd name="T18" fmla="*/ 0 w 129"/>
                <a:gd name="T19" fmla="*/ 149 h 175"/>
                <a:gd name="T20" fmla="*/ 65 w 129"/>
                <a:gd name="T21" fmla="*/ 175 h 175"/>
                <a:gd name="T22" fmla="*/ 122 w 129"/>
                <a:gd name="T23" fmla="*/ 161 h 175"/>
                <a:gd name="T24" fmla="*/ 129 w 129"/>
                <a:gd name="T2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75">
                  <a:moveTo>
                    <a:pt x="129" y="138"/>
                  </a:moveTo>
                  <a:cubicBezTo>
                    <a:pt x="129" y="117"/>
                    <a:pt x="129" y="89"/>
                    <a:pt x="129" y="89"/>
                  </a:cubicBezTo>
                  <a:cubicBezTo>
                    <a:pt x="129" y="89"/>
                    <a:pt x="127" y="75"/>
                    <a:pt x="121" y="58"/>
                  </a:cubicBezTo>
                  <a:cubicBezTo>
                    <a:pt x="112" y="33"/>
                    <a:pt x="95" y="3"/>
                    <a:pt x="65" y="3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3"/>
                    <a:pt x="0" y="0"/>
                    <a:pt x="0" y="45"/>
                  </a:cubicBezTo>
                  <a:cubicBezTo>
                    <a:pt x="0" y="90"/>
                    <a:pt x="0" y="149"/>
                    <a:pt x="0" y="149"/>
                  </a:cubicBezTo>
                  <a:cubicBezTo>
                    <a:pt x="0" y="149"/>
                    <a:pt x="8" y="175"/>
                    <a:pt x="65" y="175"/>
                  </a:cubicBezTo>
                  <a:cubicBezTo>
                    <a:pt x="97" y="175"/>
                    <a:pt x="114" y="170"/>
                    <a:pt x="122" y="161"/>
                  </a:cubicBezTo>
                  <a:cubicBezTo>
                    <a:pt x="128" y="155"/>
                    <a:pt x="129" y="147"/>
                    <a:pt x="129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Oval 429">
              <a:extLst>
                <a:ext uri="{FF2B5EF4-FFF2-40B4-BE49-F238E27FC236}">
                  <a16:creationId xmlns:a16="http://schemas.microsoft.com/office/drawing/2014/main" id="{6EA599C7-B5AA-470E-8A84-47E9DC4FE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5791" y="4607944"/>
              <a:ext cx="173829" cy="20340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8E96ED5-37D7-4943-8771-5DF1D7EEC367}"/>
              </a:ext>
            </a:extLst>
          </p:cNvPr>
          <p:cNvGrpSpPr/>
          <p:nvPr/>
        </p:nvGrpSpPr>
        <p:grpSpPr>
          <a:xfrm>
            <a:off x="5842557" y="1325095"/>
            <a:ext cx="597703" cy="479101"/>
            <a:chOff x="10054349" y="2685014"/>
            <a:chExt cx="726328" cy="658528"/>
          </a:xfrm>
          <a:solidFill>
            <a:schemeClr val="bg1">
              <a:lumMod val="75000"/>
            </a:schemeClr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35" name="Oval 440">
              <a:extLst>
                <a:ext uri="{FF2B5EF4-FFF2-40B4-BE49-F238E27FC236}">
                  <a16:creationId xmlns:a16="http://schemas.microsoft.com/office/drawing/2014/main" id="{B73691C7-6668-464B-ABF6-95436515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9307" y="2954772"/>
              <a:ext cx="132715" cy="155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41">
              <a:extLst>
                <a:ext uri="{FF2B5EF4-FFF2-40B4-BE49-F238E27FC236}">
                  <a16:creationId xmlns:a16="http://schemas.microsoft.com/office/drawing/2014/main" id="{DFDCF4CE-D0A8-4639-BB75-963D8294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6849" y="2685014"/>
              <a:ext cx="119011" cy="119732"/>
            </a:xfrm>
            <a:custGeom>
              <a:avLst/>
              <a:gdLst>
                <a:gd name="T0" fmla="*/ 55 w 70"/>
                <a:gd name="T1" fmla="*/ 70 h 70"/>
                <a:gd name="T2" fmla="*/ 70 w 70"/>
                <a:gd name="T3" fmla="*/ 70 h 70"/>
                <a:gd name="T4" fmla="*/ 0 w 70"/>
                <a:gd name="T5" fmla="*/ 0 h 70"/>
                <a:gd name="T6" fmla="*/ 0 w 70"/>
                <a:gd name="T7" fmla="*/ 14 h 70"/>
                <a:gd name="T8" fmla="*/ 55 w 70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0">
                  <a:moveTo>
                    <a:pt x="55" y="70"/>
                  </a:moveTo>
                  <a:cubicBezTo>
                    <a:pt x="70" y="70"/>
                    <a:pt x="70" y="70"/>
                    <a:pt x="70" y="70"/>
                  </a:cubicBezTo>
                  <a:cubicBezTo>
                    <a:pt x="70" y="31"/>
                    <a:pt x="39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1" y="14"/>
                    <a:pt x="55" y="39"/>
                    <a:pt x="55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442">
              <a:extLst>
                <a:ext uri="{FF2B5EF4-FFF2-40B4-BE49-F238E27FC236}">
                  <a16:creationId xmlns:a16="http://schemas.microsoft.com/office/drawing/2014/main" id="{C9D190D4-20D8-4AEF-B296-7D976BBF0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6849" y="2727569"/>
              <a:ext cx="76456" cy="77177"/>
            </a:xfrm>
            <a:custGeom>
              <a:avLst/>
              <a:gdLst>
                <a:gd name="T0" fmla="*/ 33 w 45"/>
                <a:gd name="T1" fmla="*/ 45 h 45"/>
                <a:gd name="T2" fmla="*/ 45 w 45"/>
                <a:gd name="T3" fmla="*/ 45 h 45"/>
                <a:gd name="T4" fmla="*/ 0 w 45"/>
                <a:gd name="T5" fmla="*/ 0 h 45"/>
                <a:gd name="T6" fmla="*/ 0 w 45"/>
                <a:gd name="T7" fmla="*/ 12 h 45"/>
                <a:gd name="T8" fmla="*/ 33 w 45"/>
                <a:gd name="T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5">
                  <a:moveTo>
                    <a:pt x="33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5" y="20"/>
                    <a:pt x="25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8" y="12"/>
                    <a:pt x="33" y="27"/>
                    <a:pt x="3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443">
              <a:extLst>
                <a:ext uri="{FF2B5EF4-FFF2-40B4-BE49-F238E27FC236}">
                  <a16:creationId xmlns:a16="http://schemas.microsoft.com/office/drawing/2014/main" id="{BC8ECFB2-76BD-4861-B563-844757D4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6849" y="2762190"/>
              <a:ext cx="42556" cy="42556"/>
            </a:xfrm>
            <a:custGeom>
              <a:avLst/>
              <a:gdLst>
                <a:gd name="T0" fmla="*/ 13 w 25"/>
                <a:gd name="T1" fmla="*/ 25 h 25"/>
                <a:gd name="T2" fmla="*/ 25 w 25"/>
                <a:gd name="T3" fmla="*/ 25 h 25"/>
                <a:gd name="T4" fmla="*/ 0 w 25"/>
                <a:gd name="T5" fmla="*/ 0 h 25"/>
                <a:gd name="T6" fmla="*/ 0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11"/>
                    <a:pt x="14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" y="12"/>
                    <a:pt x="13" y="18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444">
              <a:extLst>
                <a:ext uri="{FF2B5EF4-FFF2-40B4-BE49-F238E27FC236}">
                  <a16:creationId xmlns:a16="http://schemas.microsoft.com/office/drawing/2014/main" id="{C16553A7-C2F5-4107-BA55-DD1BF6615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1898" y="3114896"/>
              <a:ext cx="168779" cy="228646"/>
            </a:xfrm>
            <a:custGeom>
              <a:avLst/>
              <a:gdLst>
                <a:gd name="T0" fmla="*/ 49 w 99"/>
                <a:gd name="T1" fmla="*/ 2 h 134"/>
                <a:gd name="T2" fmla="*/ 40 w 99"/>
                <a:gd name="T3" fmla="*/ 68 h 134"/>
                <a:gd name="T4" fmla="*/ 10 w 99"/>
                <a:gd name="T5" fmla="*/ 87 h 134"/>
                <a:gd name="T6" fmla="*/ 10 w 99"/>
                <a:gd name="T7" fmla="*/ 60 h 134"/>
                <a:gd name="T8" fmla="*/ 49 w 99"/>
                <a:gd name="T9" fmla="*/ 2 h 134"/>
                <a:gd name="T10" fmla="*/ 0 w 99"/>
                <a:gd name="T11" fmla="*/ 68 h 134"/>
                <a:gd name="T12" fmla="*/ 0 w 99"/>
                <a:gd name="T13" fmla="*/ 106 h 134"/>
                <a:gd name="T14" fmla="*/ 49 w 99"/>
                <a:gd name="T15" fmla="*/ 134 h 134"/>
                <a:gd name="T16" fmla="*/ 99 w 99"/>
                <a:gd name="T17" fmla="*/ 115 h 134"/>
                <a:gd name="T18" fmla="*/ 99 w 99"/>
                <a:gd name="T19" fmla="*/ 35 h 134"/>
                <a:gd name="T20" fmla="*/ 49 w 99"/>
                <a:gd name="T21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49" y="2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11" y="2"/>
                    <a:pt x="0" y="68"/>
                    <a:pt x="0" y="68"/>
                  </a:cubicBezTo>
                  <a:cubicBezTo>
                    <a:pt x="0" y="68"/>
                    <a:pt x="0" y="90"/>
                    <a:pt x="0" y="106"/>
                  </a:cubicBezTo>
                  <a:cubicBezTo>
                    <a:pt x="0" y="122"/>
                    <a:pt x="5" y="134"/>
                    <a:pt x="49" y="134"/>
                  </a:cubicBezTo>
                  <a:cubicBezTo>
                    <a:pt x="94" y="134"/>
                    <a:pt x="99" y="115"/>
                    <a:pt x="99" y="115"/>
                  </a:cubicBezTo>
                  <a:cubicBezTo>
                    <a:pt x="99" y="115"/>
                    <a:pt x="99" y="69"/>
                    <a:pt x="99" y="35"/>
                  </a:cubicBezTo>
                  <a:cubicBezTo>
                    <a:pt x="99" y="0"/>
                    <a:pt x="49" y="2"/>
                    <a:pt x="4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445">
              <a:extLst>
                <a:ext uri="{FF2B5EF4-FFF2-40B4-BE49-F238E27FC236}">
                  <a16:creationId xmlns:a16="http://schemas.microsoft.com/office/drawing/2014/main" id="{718880F2-8BC2-4FCF-8A12-25DFDF6EF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303" y="3058636"/>
              <a:ext cx="170222" cy="22360"/>
            </a:xfrm>
            <a:custGeom>
              <a:avLst/>
              <a:gdLst>
                <a:gd name="T0" fmla="*/ 94 w 100"/>
                <a:gd name="T1" fmla="*/ 0 h 13"/>
                <a:gd name="T2" fmla="*/ 7 w 100"/>
                <a:gd name="T3" fmla="*/ 0 h 13"/>
                <a:gd name="T4" fmla="*/ 2 w 100"/>
                <a:gd name="T5" fmla="*/ 2 h 13"/>
                <a:gd name="T6" fmla="*/ 0 w 100"/>
                <a:gd name="T7" fmla="*/ 6 h 13"/>
                <a:gd name="T8" fmla="*/ 7 w 100"/>
                <a:gd name="T9" fmla="*/ 13 h 13"/>
                <a:gd name="T10" fmla="*/ 94 w 100"/>
                <a:gd name="T11" fmla="*/ 13 h 13"/>
                <a:gd name="T12" fmla="*/ 100 w 100"/>
                <a:gd name="T13" fmla="*/ 6 h 13"/>
                <a:gd name="T14" fmla="*/ 94 w 100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3">
                  <a:moveTo>
                    <a:pt x="9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1" y="3"/>
                    <a:pt x="0" y="4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7" y="13"/>
                    <a:pt x="100" y="10"/>
                    <a:pt x="100" y="6"/>
                  </a:cubicBezTo>
                  <a:cubicBezTo>
                    <a:pt x="100" y="3"/>
                    <a:pt x="97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446">
              <a:extLst>
                <a:ext uri="{FF2B5EF4-FFF2-40B4-BE49-F238E27FC236}">
                  <a16:creationId xmlns:a16="http://schemas.microsoft.com/office/drawing/2014/main" id="{C478D373-5CA1-45BF-BFFF-E4B63983F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478" y="2847301"/>
              <a:ext cx="56260" cy="64915"/>
            </a:xfrm>
            <a:custGeom>
              <a:avLst/>
              <a:gdLst>
                <a:gd name="T0" fmla="*/ 17 w 33"/>
                <a:gd name="T1" fmla="*/ 38 h 38"/>
                <a:gd name="T2" fmla="*/ 33 w 33"/>
                <a:gd name="T3" fmla="*/ 24 h 38"/>
                <a:gd name="T4" fmla="*/ 33 w 33"/>
                <a:gd name="T5" fmla="*/ 19 h 38"/>
                <a:gd name="T6" fmla="*/ 18 w 33"/>
                <a:gd name="T7" fmla="*/ 0 h 38"/>
                <a:gd name="T8" fmla="*/ 17 w 33"/>
                <a:gd name="T9" fmla="*/ 0 h 38"/>
                <a:gd name="T10" fmla="*/ 0 w 33"/>
                <a:gd name="T11" fmla="*/ 19 h 38"/>
                <a:gd name="T12" fmla="*/ 17 w 33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8">
                  <a:moveTo>
                    <a:pt x="17" y="38"/>
                  </a:moveTo>
                  <a:cubicBezTo>
                    <a:pt x="24" y="38"/>
                    <a:pt x="31" y="32"/>
                    <a:pt x="33" y="24"/>
                  </a:cubicBezTo>
                  <a:cubicBezTo>
                    <a:pt x="33" y="22"/>
                    <a:pt x="33" y="21"/>
                    <a:pt x="33" y="19"/>
                  </a:cubicBezTo>
                  <a:cubicBezTo>
                    <a:pt x="33" y="9"/>
                    <a:pt x="26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9"/>
                  </a:cubicBezTo>
                  <a:cubicBezTo>
                    <a:pt x="0" y="30"/>
                    <a:pt x="7" y="38"/>
                    <a:pt x="1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447">
              <a:extLst>
                <a:ext uri="{FF2B5EF4-FFF2-40B4-BE49-F238E27FC236}">
                  <a16:creationId xmlns:a16="http://schemas.microsoft.com/office/drawing/2014/main" id="{9690CC2F-2CB4-4E50-A873-D8D18FF5F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4463" y="2918708"/>
              <a:ext cx="117569" cy="68522"/>
            </a:xfrm>
            <a:custGeom>
              <a:avLst/>
              <a:gdLst>
                <a:gd name="T0" fmla="*/ 50 w 69"/>
                <a:gd name="T1" fmla="*/ 0 h 40"/>
                <a:gd name="T2" fmla="*/ 36 w 69"/>
                <a:gd name="T3" fmla="*/ 5 h 40"/>
                <a:gd name="T4" fmla="*/ 42 w 69"/>
                <a:gd name="T5" fmla="*/ 25 h 40"/>
                <a:gd name="T6" fmla="*/ 36 w 69"/>
                <a:gd name="T7" fmla="*/ 35 h 40"/>
                <a:gd name="T8" fmla="*/ 29 w 69"/>
                <a:gd name="T9" fmla="*/ 25 h 40"/>
                <a:gd name="T10" fmla="*/ 36 w 69"/>
                <a:gd name="T11" fmla="*/ 5 h 40"/>
                <a:gd name="T12" fmla="*/ 19 w 69"/>
                <a:gd name="T13" fmla="*/ 0 h 40"/>
                <a:gd name="T14" fmla="*/ 0 w 69"/>
                <a:gd name="T15" fmla="*/ 20 h 40"/>
                <a:gd name="T16" fmla="*/ 0 w 69"/>
                <a:gd name="T17" fmla="*/ 40 h 40"/>
                <a:gd name="T18" fmla="*/ 32 w 69"/>
                <a:gd name="T19" fmla="*/ 40 h 40"/>
                <a:gd name="T20" fmla="*/ 37 w 69"/>
                <a:gd name="T21" fmla="*/ 40 h 40"/>
                <a:gd name="T22" fmla="*/ 69 w 69"/>
                <a:gd name="T23" fmla="*/ 40 h 40"/>
                <a:gd name="T24" fmla="*/ 69 w 69"/>
                <a:gd name="T25" fmla="*/ 20 h 40"/>
                <a:gd name="T26" fmla="*/ 50 w 69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40">
                  <a:moveTo>
                    <a:pt x="50" y="0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3"/>
                    <a:pt x="0" y="8"/>
                    <a:pt x="0" y="2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40"/>
                    <a:pt x="69" y="40"/>
                    <a:pt x="69" y="20"/>
                  </a:cubicBezTo>
                  <a:cubicBezTo>
                    <a:pt x="69" y="8"/>
                    <a:pt x="59" y="3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448">
              <a:extLst>
                <a:ext uri="{FF2B5EF4-FFF2-40B4-BE49-F238E27FC236}">
                  <a16:creationId xmlns:a16="http://schemas.microsoft.com/office/drawing/2014/main" id="{F21C1AEA-944D-4A21-B239-6A23D8453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831" y="2814844"/>
              <a:ext cx="119732" cy="196188"/>
            </a:xfrm>
            <a:custGeom>
              <a:avLst/>
              <a:gdLst>
                <a:gd name="T0" fmla="*/ 66 w 70"/>
                <a:gd name="T1" fmla="*/ 0 h 115"/>
                <a:gd name="T2" fmla="*/ 61 w 70"/>
                <a:gd name="T3" fmla="*/ 4 h 115"/>
                <a:gd name="T4" fmla="*/ 61 w 70"/>
                <a:gd name="T5" fmla="*/ 56 h 115"/>
                <a:gd name="T6" fmla="*/ 3 w 70"/>
                <a:gd name="T7" fmla="*/ 56 h 115"/>
                <a:gd name="T8" fmla="*/ 1 w 70"/>
                <a:gd name="T9" fmla="*/ 57 h 115"/>
                <a:gd name="T10" fmla="*/ 0 w 70"/>
                <a:gd name="T11" fmla="*/ 61 h 115"/>
                <a:gd name="T12" fmla="*/ 3 w 70"/>
                <a:gd name="T13" fmla="*/ 65 h 115"/>
                <a:gd name="T14" fmla="*/ 29 w 70"/>
                <a:gd name="T15" fmla="*/ 65 h 115"/>
                <a:gd name="T16" fmla="*/ 61 w 70"/>
                <a:gd name="T17" fmla="*/ 65 h 115"/>
                <a:gd name="T18" fmla="*/ 61 w 70"/>
                <a:gd name="T19" fmla="*/ 111 h 115"/>
                <a:gd name="T20" fmla="*/ 63 w 70"/>
                <a:gd name="T21" fmla="*/ 114 h 115"/>
                <a:gd name="T22" fmla="*/ 66 w 70"/>
                <a:gd name="T23" fmla="*/ 115 h 115"/>
                <a:gd name="T24" fmla="*/ 70 w 70"/>
                <a:gd name="T25" fmla="*/ 111 h 115"/>
                <a:gd name="T26" fmla="*/ 70 w 70"/>
                <a:gd name="T27" fmla="*/ 61 h 115"/>
                <a:gd name="T28" fmla="*/ 70 w 70"/>
                <a:gd name="T29" fmla="*/ 4 h 115"/>
                <a:gd name="T30" fmla="*/ 69 w 70"/>
                <a:gd name="T31" fmla="*/ 1 h 115"/>
                <a:gd name="T32" fmla="*/ 66 w 70"/>
                <a:gd name="T3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115">
                  <a:moveTo>
                    <a:pt x="66" y="0"/>
                  </a:moveTo>
                  <a:cubicBezTo>
                    <a:pt x="63" y="0"/>
                    <a:pt x="61" y="2"/>
                    <a:pt x="61" y="4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" y="56"/>
                    <a:pt x="1" y="57"/>
                    <a:pt x="1" y="57"/>
                  </a:cubicBezTo>
                  <a:cubicBezTo>
                    <a:pt x="0" y="58"/>
                    <a:pt x="0" y="59"/>
                    <a:pt x="0" y="61"/>
                  </a:cubicBezTo>
                  <a:cubicBezTo>
                    <a:pt x="0" y="63"/>
                    <a:pt x="1" y="65"/>
                    <a:pt x="3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1" y="112"/>
                    <a:pt x="62" y="113"/>
                    <a:pt x="63" y="114"/>
                  </a:cubicBezTo>
                  <a:cubicBezTo>
                    <a:pt x="63" y="115"/>
                    <a:pt x="65" y="115"/>
                    <a:pt x="66" y="115"/>
                  </a:cubicBezTo>
                  <a:cubicBezTo>
                    <a:pt x="68" y="115"/>
                    <a:pt x="70" y="113"/>
                    <a:pt x="70" y="111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2"/>
                    <a:pt x="69" y="1"/>
                  </a:cubicBezTo>
                  <a:cubicBezTo>
                    <a:pt x="68" y="0"/>
                    <a:pt x="67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449">
              <a:extLst>
                <a:ext uri="{FF2B5EF4-FFF2-40B4-BE49-F238E27FC236}">
                  <a16:creationId xmlns:a16="http://schemas.microsoft.com/office/drawing/2014/main" id="{8B6FC9FF-BD50-4C56-99FC-595E92F1C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41" y="2974968"/>
              <a:ext cx="62752" cy="37507"/>
            </a:xfrm>
            <a:custGeom>
              <a:avLst/>
              <a:gdLst>
                <a:gd name="T0" fmla="*/ 27 w 37"/>
                <a:gd name="T1" fmla="*/ 0 h 22"/>
                <a:gd name="T2" fmla="*/ 19 w 37"/>
                <a:gd name="T3" fmla="*/ 3 h 22"/>
                <a:gd name="T4" fmla="*/ 23 w 37"/>
                <a:gd name="T5" fmla="*/ 14 h 22"/>
                <a:gd name="T6" fmla="*/ 19 w 37"/>
                <a:gd name="T7" fmla="*/ 19 h 22"/>
                <a:gd name="T8" fmla="*/ 15 w 37"/>
                <a:gd name="T9" fmla="*/ 14 h 22"/>
                <a:gd name="T10" fmla="*/ 19 w 37"/>
                <a:gd name="T11" fmla="*/ 3 h 22"/>
                <a:gd name="T12" fmla="*/ 15 w 37"/>
                <a:gd name="T13" fmla="*/ 2 h 22"/>
                <a:gd name="T14" fmla="*/ 10 w 37"/>
                <a:gd name="T15" fmla="*/ 0 h 22"/>
                <a:gd name="T16" fmla="*/ 0 w 37"/>
                <a:gd name="T17" fmla="*/ 11 h 22"/>
                <a:gd name="T18" fmla="*/ 0 w 37"/>
                <a:gd name="T19" fmla="*/ 22 h 22"/>
                <a:gd name="T20" fmla="*/ 17 w 37"/>
                <a:gd name="T21" fmla="*/ 22 h 22"/>
                <a:gd name="T22" fmla="*/ 19 w 37"/>
                <a:gd name="T23" fmla="*/ 22 h 22"/>
                <a:gd name="T24" fmla="*/ 20 w 37"/>
                <a:gd name="T25" fmla="*/ 22 h 22"/>
                <a:gd name="T26" fmla="*/ 37 w 37"/>
                <a:gd name="T27" fmla="*/ 22 h 22"/>
                <a:gd name="T28" fmla="*/ 37 w 37"/>
                <a:gd name="T29" fmla="*/ 11 h 22"/>
                <a:gd name="T30" fmla="*/ 27 w 37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22">
                  <a:moveTo>
                    <a:pt x="27" y="0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2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37" y="22"/>
                    <a:pt x="37" y="11"/>
                  </a:cubicBezTo>
                  <a:cubicBezTo>
                    <a:pt x="37" y="5"/>
                    <a:pt x="32" y="2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450">
              <a:extLst>
                <a:ext uri="{FF2B5EF4-FFF2-40B4-BE49-F238E27FC236}">
                  <a16:creationId xmlns:a16="http://schemas.microsoft.com/office/drawing/2014/main" id="{1F805ED0-26A8-48DE-8E47-9F5296F39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288" y="2936019"/>
              <a:ext cx="32458" cy="35343"/>
            </a:xfrm>
            <a:custGeom>
              <a:avLst/>
              <a:gdLst>
                <a:gd name="T0" fmla="*/ 8 w 19"/>
                <a:gd name="T1" fmla="*/ 21 h 21"/>
                <a:gd name="T2" fmla="*/ 10 w 19"/>
                <a:gd name="T3" fmla="*/ 21 h 21"/>
                <a:gd name="T4" fmla="*/ 19 w 19"/>
                <a:gd name="T5" fmla="*/ 10 h 21"/>
                <a:gd name="T6" fmla="*/ 10 w 19"/>
                <a:gd name="T7" fmla="*/ 0 h 21"/>
                <a:gd name="T8" fmla="*/ 0 w 19"/>
                <a:gd name="T9" fmla="*/ 10 h 21"/>
                <a:gd name="T10" fmla="*/ 8 w 1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8" y="21"/>
                  </a:moveTo>
                  <a:cubicBezTo>
                    <a:pt x="8" y="21"/>
                    <a:pt x="9" y="21"/>
                    <a:pt x="10" y="21"/>
                  </a:cubicBezTo>
                  <a:cubicBezTo>
                    <a:pt x="15" y="21"/>
                    <a:pt x="19" y="16"/>
                    <a:pt x="19" y="10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3" y="20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Oval 451">
              <a:extLst>
                <a:ext uri="{FF2B5EF4-FFF2-40B4-BE49-F238E27FC236}">
                  <a16:creationId xmlns:a16="http://schemas.microsoft.com/office/drawing/2014/main" id="{3B43B75E-5BC6-4298-A4E0-61143587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3288" y="2816286"/>
              <a:ext cx="31015" cy="375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452">
              <a:extLst>
                <a:ext uri="{FF2B5EF4-FFF2-40B4-BE49-F238E27FC236}">
                  <a16:creationId xmlns:a16="http://schemas.microsoft.com/office/drawing/2014/main" id="{60F9BE8B-5E9C-4890-A554-DA46F466C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6699" y="2857399"/>
              <a:ext cx="64194" cy="36064"/>
            </a:xfrm>
            <a:custGeom>
              <a:avLst/>
              <a:gdLst>
                <a:gd name="T0" fmla="*/ 20 w 38"/>
                <a:gd name="T1" fmla="*/ 21 h 21"/>
                <a:gd name="T2" fmla="*/ 20 w 38"/>
                <a:gd name="T3" fmla="*/ 21 h 21"/>
                <a:gd name="T4" fmla="*/ 38 w 38"/>
                <a:gd name="T5" fmla="*/ 21 h 21"/>
                <a:gd name="T6" fmla="*/ 38 w 38"/>
                <a:gd name="T7" fmla="*/ 10 h 21"/>
                <a:gd name="T8" fmla="*/ 28 w 38"/>
                <a:gd name="T9" fmla="*/ 0 h 21"/>
                <a:gd name="T10" fmla="*/ 20 w 38"/>
                <a:gd name="T11" fmla="*/ 3 h 21"/>
                <a:gd name="T12" fmla="*/ 23 w 38"/>
                <a:gd name="T13" fmla="*/ 13 h 21"/>
                <a:gd name="T14" fmla="*/ 20 w 38"/>
                <a:gd name="T15" fmla="*/ 19 h 21"/>
                <a:gd name="T16" fmla="*/ 16 w 38"/>
                <a:gd name="T17" fmla="*/ 13 h 21"/>
                <a:gd name="T18" fmla="*/ 20 w 38"/>
                <a:gd name="T19" fmla="*/ 3 h 21"/>
                <a:gd name="T20" fmla="*/ 10 w 38"/>
                <a:gd name="T21" fmla="*/ 0 h 21"/>
                <a:gd name="T22" fmla="*/ 0 w 38"/>
                <a:gd name="T23" fmla="*/ 10 h 21"/>
                <a:gd name="T24" fmla="*/ 0 w 38"/>
                <a:gd name="T25" fmla="*/ 21 h 21"/>
                <a:gd name="T26" fmla="*/ 18 w 38"/>
                <a:gd name="T27" fmla="*/ 21 h 21"/>
                <a:gd name="T28" fmla="*/ 20 w 38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21"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10"/>
                  </a:cubicBezTo>
                  <a:cubicBezTo>
                    <a:pt x="38" y="4"/>
                    <a:pt x="32" y="1"/>
                    <a:pt x="28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1"/>
                    <a:pt x="0" y="4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8" y="21"/>
                    <a:pt x="18" y="21"/>
                    <a:pt x="18" y="21"/>
                  </a:cubicBezTo>
                  <a:lnTo>
                    <a:pt x="2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453">
              <a:extLst>
                <a:ext uri="{FF2B5EF4-FFF2-40B4-BE49-F238E27FC236}">
                  <a16:creationId xmlns:a16="http://schemas.microsoft.com/office/drawing/2014/main" id="{FD3D6A30-144A-4B72-8562-783695475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8275" y="2785993"/>
              <a:ext cx="383721" cy="262546"/>
            </a:xfrm>
            <a:custGeom>
              <a:avLst/>
              <a:gdLst>
                <a:gd name="T0" fmla="*/ 225 w 225"/>
                <a:gd name="T1" fmla="*/ 137 h 154"/>
                <a:gd name="T2" fmla="*/ 225 w 225"/>
                <a:gd name="T3" fmla="*/ 80 h 154"/>
                <a:gd name="T4" fmla="*/ 225 w 225"/>
                <a:gd name="T5" fmla="*/ 66 h 154"/>
                <a:gd name="T6" fmla="*/ 225 w 225"/>
                <a:gd name="T7" fmla="*/ 56 h 154"/>
                <a:gd name="T8" fmla="*/ 225 w 225"/>
                <a:gd name="T9" fmla="*/ 42 h 154"/>
                <a:gd name="T10" fmla="*/ 225 w 225"/>
                <a:gd name="T11" fmla="*/ 35 h 154"/>
                <a:gd name="T12" fmla="*/ 225 w 225"/>
                <a:gd name="T13" fmla="*/ 21 h 154"/>
                <a:gd name="T14" fmla="*/ 225 w 225"/>
                <a:gd name="T15" fmla="*/ 18 h 154"/>
                <a:gd name="T16" fmla="*/ 223 w 225"/>
                <a:gd name="T17" fmla="*/ 11 h 154"/>
                <a:gd name="T18" fmla="*/ 216 w 225"/>
                <a:gd name="T19" fmla="*/ 3 h 154"/>
                <a:gd name="T20" fmla="*/ 209 w 225"/>
                <a:gd name="T21" fmla="*/ 0 h 154"/>
                <a:gd name="T22" fmla="*/ 207 w 225"/>
                <a:gd name="T23" fmla="*/ 0 h 154"/>
                <a:gd name="T24" fmla="*/ 193 w 225"/>
                <a:gd name="T25" fmla="*/ 0 h 154"/>
                <a:gd name="T26" fmla="*/ 185 w 225"/>
                <a:gd name="T27" fmla="*/ 0 h 154"/>
                <a:gd name="T28" fmla="*/ 172 w 225"/>
                <a:gd name="T29" fmla="*/ 0 h 154"/>
                <a:gd name="T30" fmla="*/ 161 w 225"/>
                <a:gd name="T31" fmla="*/ 0 h 154"/>
                <a:gd name="T32" fmla="*/ 147 w 225"/>
                <a:gd name="T33" fmla="*/ 0 h 154"/>
                <a:gd name="T34" fmla="*/ 18 w 225"/>
                <a:gd name="T35" fmla="*/ 0 h 154"/>
                <a:gd name="T36" fmla="*/ 0 w 225"/>
                <a:gd name="T37" fmla="*/ 18 h 154"/>
                <a:gd name="T38" fmla="*/ 0 w 225"/>
                <a:gd name="T39" fmla="*/ 137 h 154"/>
                <a:gd name="T40" fmla="*/ 18 w 225"/>
                <a:gd name="T41" fmla="*/ 154 h 154"/>
                <a:gd name="T42" fmla="*/ 207 w 225"/>
                <a:gd name="T43" fmla="*/ 154 h 154"/>
                <a:gd name="T44" fmla="*/ 225 w 225"/>
                <a:gd name="T45" fmla="*/ 137 h 154"/>
                <a:gd name="T46" fmla="*/ 211 w 225"/>
                <a:gd name="T47" fmla="*/ 126 h 154"/>
                <a:gd name="T48" fmla="*/ 196 w 225"/>
                <a:gd name="T49" fmla="*/ 141 h 154"/>
                <a:gd name="T50" fmla="*/ 55 w 225"/>
                <a:gd name="T51" fmla="*/ 141 h 154"/>
                <a:gd name="T52" fmla="*/ 29 w 225"/>
                <a:gd name="T53" fmla="*/ 141 h 154"/>
                <a:gd name="T54" fmla="*/ 13 w 225"/>
                <a:gd name="T55" fmla="*/ 126 h 154"/>
                <a:gd name="T56" fmla="*/ 13 w 225"/>
                <a:gd name="T57" fmla="*/ 26 h 154"/>
                <a:gd name="T58" fmla="*/ 29 w 225"/>
                <a:gd name="T59" fmla="*/ 11 h 154"/>
                <a:gd name="T60" fmla="*/ 91 w 225"/>
                <a:gd name="T61" fmla="*/ 11 h 154"/>
                <a:gd name="T62" fmla="*/ 146 w 225"/>
                <a:gd name="T63" fmla="*/ 11 h 154"/>
                <a:gd name="T64" fmla="*/ 160 w 225"/>
                <a:gd name="T65" fmla="*/ 11 h 154"/>
                <a:gd name="T66" fmla="*/ 170 w 225"/>
                <a:gd name="T67" fmla="*/ 11 h 154"/>
                <a:gd name="T68" fmla="*/ 183 w 225"/>
                <a:gd name="T69" fmla="*/ 11 h 154"/>
                <a:gd name="T70" fmla="*/ 191 w 225"/>
                <a:gd name="T71" fmla="*/ 11 h 154"/>
                <a:gd name="T72" fmla="*/ 196 w 225"/>
                <a:gd name="T73" fmla="*/ 11 h 154"/>
                <a:gd name="T74" fmla="*/ 203 w 225"/>
                <a:gd name="T75" fmla="*/ 13 h 154"/>
                <a:gd name="T76" fmla="*/ 211 w 225"/>
                <a:gd name="T77" fmla="*/ 23 h 154"/>
                <a:gd name="T78" fmla="*/ 211 w 225"/>
                <a:gd name="T79" fmla="*/ 26 h 154"/>
                <a:gd name="T80" fmla="*/ 211 w 225"/>
                <a:gd name="T81" fmla="*/ 36 h 154"/>
                <a:gd name="T82" fmla="*/ 211 w 225"/>
                <a:gd name="T83" fmla="*/ 43 h 154"/>
                <a:gd name="T84" fmla="*/ 211 w 225"/>
                <a:gd name="T85" fmla="*/ 57 h 154"/>
                <a:gd name="T86" fmla="*/ 211 w 225"/>
                <a:gd name="T87" fmla="*/ 66 h 154"/>
                <a:gd name="T88" fmla="*/ 211 w 225"/>
                <a:gd name="T89" fmla="*/ 81 h 154"/>
                <a:gd name="T90" fmla="*/ 211 w 225"/>
                <a:gd name="T91" fmla="*/ 12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5" h="154">
                  <a:moveTo>
                    <a:pt x="225" y="137"/>
                  </a:moveTo>
                  <a:cubicBezTo>
                    <a:pt x="225" y="80"/>
                    <a:pt x="225" y="80"/>
                    <a:pt x="225" y="80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5" y="42"/>
                    <a:pt x="225" y="42"/>
                    <a:pt x="225" y="42"/>
                  </a:cubicBezTo>
                  <a:cubicBezTo>
                    <a:pt x="225" y="35"/>
                    <a:pt x="225" y="35"/>
                    <a:pt x="225" y="35"/>
                  </a:cubicBezTo>
                  <a:cubicBezTo>
                    <a:pt x="225" y="21"/>
                    <a:pt x="225" y="21"/>
                    <a:pt x="225" y="21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5" y="15"/>
                    <a:pt x="224" y="13"/>
                    <a:pt x="223" y="11"/>
                  </a:cubicBezTo>
                  <a:cubicBezTo>
                    <a:pt x="222" y="7"/>
                    <a:pt x="219" y="5"/>
                    <a:pt x="216" y="3"/>
                  </a:cubicBezTo>
                  <a:cubicBezTo>
                    <a:pt x="214" y="1"/>
                    <a:pt x="212" y="1"/>
                    <a:pt x="209" y="0"/>
                  </a:cubicBezTo>
                  <a:cubicBezTo>
                    <a:pt x="208" y="0"/>
                    <a:pt x="208" y="0"/>
                    <a:pt x="207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6"/>
                    <a:pt x="8" y="154"/>
                    <a:pt x="18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17" y="154"/>
                    <a:pt x="225" y="146"/>
                    <a:pt x="225" y="137"/>
                  </a:cubicBezTo>
                  <a:close/>
                  <a:moveTo>
                    <a:pt x="211" y="126"/>
                  </a:moveTo>
                  <a:cubicBezTo>
                    <a:pt x="211" y="135"/>
                    <a:pt x="204" y="141"/>
                    <a:pt x="196" y="141"/>
                  </a:cubicBezTo>
                  <a:cubicBezTo>
                    <a:pt x="55" y="141"/>
                    <a:pt x="55" y="141"/>
                    <a:pt x="55" y="141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0" y="141"/>
                    <a:pt x="13" y="135"/>
                    <a:pt x="13" y="1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18"/>
                    <a:pt x="20" y="11"/>
                    <a:pt x="29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70" y="11"/>
                    <a:pt x="170" y="11"/>
                    <a:pt x="170" y="11"/>
                  </a:cubicBezTo>
                  <a:cubicBezTo>
                    <a:pt x="183" y="11"/>
                    <a:pt x="183" y="11"/>
                    <a:pt x="183" y="11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96" y="11"/>
                    <a:pt x="196" y="11"/>
                    <a:pt x="196" y="11"/>
                  </a:cubicBezTo>
                  <a:cubicBezTo>
                    <a:pt x="198" y="11"/>
                    <a:pt x="201" y="12"/>
                    <a:pt x="203" y="13"/>
                  </a:cubicBezTo>
                  <a:cubicBezTo>
                    <a:pt x="207" y="15"/>
                    <a:pt x="210" y="19"/>
                    <a:pt x="211" y="23"/>
                  </a:cubicBezTo>
                  <a:cubicBezTo>
                    <a:pt x="211" y="24"/>
                    <a:pt x="211" y="25"/>
                    <a:pt x="211" y="26"/>
                  </a:cubicBezTo>
                  <a:cubicBezTo>
                    <a:pt x="211" y="36"/>
                    <a:pt x="211" y="36"/>
                    <a:pt x="211" y="36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57"/>
                    <a:pt x="211" y="57"/>
                    <a:pt x="211" y="57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1" y="81"/>
                    <a:pt x="211" y="81"/>
                    <a:pt x="211" y="81"/>
                  </a:cubicBezTo>
                  <a:lnTo>
                    <a:pt x="211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454">
              <a:extLst>
                <a:ext uri="{FF2B5EF4-FFF2-40B4-BE49-F238E27FC236}">
                  <a16:creationId xmlns:a16="http://schemas.microsoft.com/office/drawing/2014/main" id="{A7935F13-2B35-4CD8-B0E0-CEA58FD7F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4349" y="3114896"/>
              <a:ext cx="168779" cy="228646"/>
            </a:xfrm>
            <a:custGeom>
              <a:avLst/>
              <a:gdLst>
                <a:gd name="T0" fmla="*/ 50 w 99"/>
                <a:gd name="T1" fmla="*/ 2 h 134"/>
                <a:gd name="T2" fmla="*/ 89 w 99"/>
                <a:gd name="T3" fmla="*/ 59 h 134"/>
                <a:gd name="T4" fmla="*/ 89 w 99"/>
                <a:gd name="T5" fmla="*/ 86 h 134"/>
                <a:gd name="T6" fmla="*/ 59 w 99"/>
                <a:gd name="T7" fmla="*/ 68 h 134"/>
                <a:gd name="T8" fmla="*/ 50 w 99"/>
                <a:gd name="T9" fmla="*/ 2 h 134"/>
                <a:gd name="T10" fmla="*/ 0 w 99"/>
                <a:gd name="T11" fmla="*/ 34 h 134"/>
                <a:gd name="T12" fmla="*/ 0 w 99"/>
                <a:gd name="T13" fmla="*/ 114 h 134"/>
                <a:gd name="T14" fmla="*/ 50 w 99"/>
                <a:gd name="T15" fmla="*/ 134 h 134"/>
                <a:gd name="T16" fmla="*/ 99 w 99"/>
                <a:gd name="T17" fmla="*/ 105 h 134"/>
                <a:gd name="T18" fmla="*/ 99 w 99"/>
                <a:gd name="T19" fmla="*/ 68 h 134"/>
                <a:gd name="T20" fmla="*/ 50 w 99"/>
                <a:gd name="T21" fmla="*/ 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50" y="2"/>
                  </a:moveTo>
                  <a:cubicBezTo>
                    <a:pt x="89" y="59"/>
                    <a:pt x="89" y="59"/>
                    <a:pt x="89" y="59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0" y="0"/>
                    <a:pt x="0" y="34"/>
                  </a:cubicBezTo>
                  <a:cubicBezTo>
                    <a:pt x="0" y="68"/>
                    <a:pt x="0" y="114"/>
                    <a:pt x="0" y="114"/>
                  </a:cubicBezTo>
                  <a:cubicBezTo>
                    <a:pt x="0" y="114"/>
                    <a:pt x="5" y="134"/>
                    <a:pt x="50" y="134"/>
                  </a:cubicBezTo>
                  <a:cubicBezTo>
                    <a:pt x="94" y="134"/>
                    <a:pt x="99" y="121"/>
                    <a:pt x="99" y="105"/>
                  </a:cubicBezTo>
                  <a:cubicBezTo>
                    <a:pt x="99" y="89"/>
                    <a:pt x="99" y="68"/>
                    <a:pt x="99" y="68"/>
                  </a:cubicBezTo>
                  <a:cubicBezTo>
                    <a:pt x="99" y="68"/>
                    <a:pt x="88" y="2"/>
                    <a:pt x="5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455">
              <a:extLst>
                <a:ext uri="{FF2B5EF4-FFF2-40B4-BE49-F238E27FC236}">
                  <a16:creationId xmlns:a16="http://schemas.microsoft.com/office/drawing/2014/main" id="{F1E84004-4C4D-4D96-8FEC-7BED7823E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3004" y="2954772"/>
              <a:ext cx="132715" cy="1550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28A59DF-2DDF-43FC-A2D3-D304AEB8DF1E}"/>
              </a:ext>
            </a:extLst>
          </p:cNvPr>
          <p:cNvGrpSpPr/>
          <p:nvPr/>
        </p:nvGrpSpPr>
        <p:grpSpPr>
          <a:xfrm>
            <a:off x="4153409" y="1802632"/>
            <a:ext cx="606545" cy="605513"/>
            <a:chOff x="1027865" y="1177546"/>
            <a:chExt cx="670069" cy="756622"/>
          </a:xfrm>
          <a:solidFill>
            <a:schemeClr val="bg1">
              <a:lumMod val="75000"/>
            </a:schemeClr>
          </a:solidFill>
          <a:effectLst>
            <a:reflection blurRad="6350" stA="52000" endA="300" endPos="27000" dir="5400000" sy="-100000" algn="bl" rotWithShape="0"/>
          </a:effectLst>
        </p:grpSpPr>
        <p:sp>
          <p:nvSpPr>
            <p:cNvPr id="52" name="Oval 648">
              <a:extLst>
                <a:ext uri="{FF2B5EF4-FFF2-40B4-BE49-F238E27FC236}">
                  <a16:creationId xmlns:a16="http://schemas.microsoft.com/office/drawing/2014/main" id="{925D6154-FCB9-45D7-8971-B79B8AB9D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533" y="1264821"/>
              <a:ext cx="189697" cy="21926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649">
              <a:extLst>
                <a:ext uri="{FF2B5EF4-FFF2-40B4-BE49-F238E27FC236}">
                  <a16:creationId xmlns:a16="http://schemas.microsoft.com/office/drawing/2014/main" id="{C29B3055-9333-4653-A62A-41654CB41F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1951" y="1177546"/>
              <a:ext cx="199795" cy="173829"/>
            </a:xfrm>
            <a:custGeom>
              <a:avLst/>
              <a:gdLst>
                <a:gd name="T0" fmla="*/ 106 w 117"/>
                <a:gd name="T1" fmla="*/ 67 h 102"/>
                <a:gd name="T2" fmla="*/ 117 w 117"/>
                <a:gd name="T3" fmla="*/ 45 h 102"/>
                <a:gd name="T4" fmla="*/ 117 w 117"/>
                <a:gd name="T5" fmla="*/ 24 h 102"/>
                <a:gd name="T6" fmla="*/ 94 w 117"/>
                <a:gd name="T7" fmla="*/ 0 h 102"/>
                <a:gd name="T8" fmla="*/ 23 w 117"/>
                <a:gd name="T9" fmla="*/ 0 h 102"/>
                <a:gd name="T10" fmla="*/ 0 w 117"/>
                <a:gd name="T11" fmla="*/ 24 h 102"/>
                <a:gd name="T12" fmla="*/ 0 w 117"/>
                <a:gd name="T13" fmla="*/ 45 h 102"/>
                <a:gd name="T14" fmla="*/ 23 w 117"/>
                <a:gd name="T15" fmla="*/ 70 h 102"/>
                <a:gd name="T16" fmla="*/ 73 w 117"/>
                <a:gd name="T17" fmla="*/ 70 h 102"/>
                <a:gd name="T18" fmla="*/ 110 w 117"/>
                <a:gd name="T19" fmla="*/ 102 h 102"/>
                <a:gd name="T20" fmla="*/ 106 w 117"/>
                <a:gd name="T21" fmla="*/ 67 h 102"/>
                <a:gd name="T22" fmla="*/ 88 w 117"/>
                <a:gd name="T23" fmla="*/ 60 h 102"/>
                <a:gd name="T24" fmla="*/ 31 w 117"/>
                <a:gd name="T25" fmla="*/ 60 h 102"/>
                <a:gd name="T26" fmla="*/ 13 w 117"/>
                <a:gd name="T27" fmla="*/ 43 h 102"/>
                <a:gd name="T28" fmla="*/ 13 w 117"/>
                <a:gd name="T29" fmla="*/ 27 h 102"/>
                <a:gd name="T30" fmla="*/ 31 w 117"/>
                <a:gd name="T31" fmla="*/ 9 h 102"/>
                <a:gd name="T32" fmla="*/ 88 w 117"/>
                <a:gd name="T33" fmla="*/ 9 h 102"/>
                <a:gd name="T34" fmla="*/ 106 w 117"/>
                <a:gd name="T35" fmla="*/ 27 h 102"/>
                <a:gd name="T36" fmla="*/ 106 w 117"/>
                <a:gd name="T37" fmla="*/ 43 h 102"/>
                <a:gd name="T38" fmla="*/ 88 w 117"/>
                <a:gd name="T39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" h="102">
                  <a:moveTo>
                    <a:pt x="106" y="67"/>
                  </a:moveTo>
                  <a:cubicBezTo>
                    <a:pt x="112" y="62"/>
                    <a:pt x="117" y="55"/>
                    <a:pt x="117" y="4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1"/>
                    <a:pt x="107" y="0"/>
                    <a:pt x="9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9"/>
                    <a:pt x="10" y="70"/>
                    <a:pt x="23" y="70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110" y="102"/>
                    <a:pt x="110" y="102"/>
                    <a:pt x="110" y="102"/>
                  </a:cubicBezTo>
                  <a:lnTo>
                    <a:pt x="106" y="67"/>
                  </a:lnTo>
                  <a:close/>
                  <a:moveTo>
                    <a:pt x="88" y="60"/>
                  </a:moveTo>
                  <a:cubicBezTo>
                    <a:pt x="31" y="60"/>
                    <a:pt x="31" y="60"/>
                    <a:pt x="31" y="60"/>
                  </a:cubicBezTo>
                  <a:cubicBezTo>
                    <a:pt x="21" y="60"/>
                    <a:pt x="13" y="52"/>
                    <a:pt x="13" y="4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17"/>
                    <a:pt x="21" y="9"/>
                    <a:pt x="31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98" y="9"/>
                    <a:pt x="106" y="17"/>
                    <a:pt x="106" y="27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6" y="52"/>
                    <a:pt x="98" y="60"/>
                    <a:pt x="8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650">
              <a:extLst>
                <a:ext uri="{FF2B5EF4-FFF2-40B4-BE49-F238E27FC236}">
                  <a16:creationId xmlns:a16="http://schemas.microsoft.com/office/drawing/2014/main" id="{659F17F7-6329-4108-8F05-9347D286D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584" y="1491302"/>
              <a:ext cx="242350" cy="325297"/>
            </a:xfrm>
            <a:custGeom>
              <a:avLst/>
              <a:gdLst>
                <a:gd name="T0" fmla="*/ 71 w 142"/>
                <a:gd name="T1" fmla="*/ 3 h 191"/>
                <a:gd name="T2" fmla="*/ 57 w 142"/>
                <a:gd name="T3" fmla="*/ 97 h 191"/>
                <a:gd name="T4" fmla="*/ 15 w 142"/>
                <a:gd name="T5" fmla="*/ 123 h 191"/>
                <a:gd name="T6" fmla="*/ 15 w 142"/>
                <a:gd name="T7" fmla="*/ 85 h 191"/>
                <a:gd name="T8" fmla="*/ 71 w 142"/>
                <a:gd name="T9" fmla="*/ 3 h 191"/>
                <a:gd name="T10" fmla="*/ 0 w 142"/>
                <a:gd name="T11" fmla="*/ 97 h 191"/>
                <a:gd name="T12" fmla="*/ 0 w 142"/>
                <a:gd name="T13" fmla="*/ 150 h 191"/>
                <a:gd name="T14" fmla="*/ 71 w 142"/>
                <a:gd name="T15" fmla="*/ 191 h 191"/>
                <a:gd name="T16" fmla="*/ 142 w 142"/>
                <a:gd name="T17" fmla="*/ 163 h 191"/>
                <a:gd name="T18" fmla="*/ 142 w 142"/>
                <a:gd name="T19" fmla="*/ 49 h 191"/>
                <a:gd name="T20" fmla="*/ 71 w 142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91">
                  <a:moveTo>
                    <a:pt x="71" y="3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16" y="3"/>
                    <a:pt x="0" y="97"/>
                    <a:pt x="0" y="97"/>
                  </a:cubicBezTo>
                  <a:cubicBezTo>
                    <a:pt x="0" y="97"/>
                    <a:pt x="0" y="128"/>
                    <a:pt x="0" y="150"/>
                  </a:cubicBezTo>
                  <a:cubicBezTo>
                    <a:pt x="0" y="173"/>
                    <a:pt x="8" y="191"/>
                    <a:pt x="71" y="191"/>
                  </a:cubicBezTo>
                  <a:cubicBezTo>
                    <a:pt x="134" y="191"/>
                    <a:pt x="142" y="163"/>
                    <a:pt x="142" y="163"/>
                  </a:cubicBezTo>
                  <a:cubicBezTo>
                    <a:pt x="142" y="163"/>
                    <a:pt x="142" y="98"/>
                    <a:pt x="142" y="49"/>
                  </a:cubicBezTo>
                  <a:cubicBezTo>
                    <a:pt x="142" y="0"/>
                    <a:pt x="71" y="3"/>
                    <a:pt x="7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Oval 651">
              <a:extLst>
                <a:ext uri="{FF2B5EF4-FFF2-40B4-BE49-F238E27FC236}">
                  <a16:creationId xmlns:a16="http://schemas.microsoft.com/office/drawing/2014/main" id="{DA4A0F10-9164-49F5-93EE-0C5E4CC7A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1683" y="1225150"/>
              <a:ext cx="21638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6" name="Oval 652">
              <a:extLst>
                <a:ext uri="{FF2B5EF4-FFF2-40B4-BE49-F238E27FC236}">
                  <a16:creationId xmlns:a16="http://schemas.microsoft.com/office/drawing/2014/main" id="{5487DD46-70F5-4C99-8C1F-E5199824F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7062" y="1225150"/>
              <a:ext cx="23802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653">
              <a:extLst>
                <a:ext uri="{FF2B5EF4-FFF2-40B4-BE49-F238E27FC236}">
                  <a16:creationId xmlns:a16="http://schemas.microsoft.com/office/drawing/2014/main" id="{9CF21572-3AA4-44D3-AF36-BF0218070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719" y="1223708"/>
              <a:ext cx="23802" cy="238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8" name="Oval 654">
              <a:extLst>
                <a:ext uri="{FF2B5EF4-FFF2-40B4-BE49-F238E27FC236}">
                  <a16:creationId xmlns:a16="http://schemas.microsoft.com/office/drawing/2014/main" id="{283533C7-C1F7-4D8F-9B75-CF114F2D2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3162" y="1396094"/>
              <a:ext cx="22360" cy="216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9" name="Oval 655">
              <a:extLst>
                <a:ext uri="{FF2B5EF4-FFF2-40B4-BE49-F238E27FC236}">
                  <a16:creationId xmlns:a16="http://schemas.microsoft.com/office/drawing/2014/main" id="{94AECBB2-A5A9-4894-A090-BF66AB692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098" y="1397536"/>
              <a:ext cx="22360" cy="223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0" name="Oval 656">
              <a:extLst>
                <a:ext uri="{FF2B5EF4-FFF2-40B4-BE49-F238E27FC236}">
                  <a16:creationId xmlns:a16="http://schemas.microsoft.com/office/drawing/2014/main" id="{A02C81D5-C676-478E-8440-1BBB547D1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3198" y="1397536"/>
              <a:ext cx="23802" cy="223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657">
              <a:extLst>
                <a:ext uri="{FF2B5EF4-FFF2-40B4-BE49-F238E27FC236}">
                  <a16:creationId xmlns:a16="http://schemas.microsoft.com/office/drawing/2014/main" id="{ECD69D86-5ED4-4E26-B298-12630ED33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65" y="1608871"/>
              <a:ext cx="240186" cy="325297"/>
            </a:xfrm>
            <a:custGeom>
              <a:avLst/>
              <a:gdLst>
                <a:gd name="T0" fmla="*/ 71 w 141"/>
                <a:gd name="T1" fmla="*/ 3 h 191"/>
                <a:gd name="T2" fmla="*/ 127 w 141"/>
                <a:gd name="T3" fmla="*/ 84 h 191"/>
                <a:gd name="T4" fmla="*/ 127 w 141"/>
                <a:gd name="T5" fmla="*/ 122 h 191"/>
                <a:gd name="T6" fmla="*/ 85 w 141"/>
                <a:gd name="T7" fmla="*/ 97 h 191"/>
                <a:gd name="T8" fmla="*/ 71 w 141"/>
                <a:gd name="T9" fmla="*/ 3 h 191"/>
                <a:gd name="T10" fmla="*/ 0 w 141"/>
                <a:gd name="T11" fmla="*/ 48 h 191"/>
                <a:gd name="T12" fmla="*/ 0 w 141"/>
                <a:gd name="T13" fmla="*/ 163 h 191"/>
                <a:gd name="T14" fmla="*/ 71 w 141"/>
                <a:gd name="T15" fmla="*/ 191 h 191"/>
                <a:gd name="T16" fmla="*/ 141 w 141"/>
                <a:gd name="T17" fmla="*/ 150 h 191"/>
                <a:gd name="T18" fmla="*/ 141 w 141"/>
                <a:gd name="T19" fmla="*/ 97 h 191"/>
                <a:gd name="T20" fmla="*/ 71 w 141"/>
                <a:gd name="T21" fmla="*/ 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191">
                  <a:moveTo>
                    <a:pt x="71" y="3"/>
                  </a:moveTo>
                  <a:cubicBezTo>
                    <a:pt x="127" y="84"/>
                    <a:pt x="127" y="84"/>
                    <a:pt x="127" y="84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0" y="0"/>
                    <a:pt x="0" y="48"/>
                  </a:cubicBezTo>
                  <a:cubicBezTo>
                    <a:pt x="0" y="98"/>
                    <a:pt x="0" y="163"/>
                    <a:pt x="0" y="163"/>
                  </a:cubicBezTo>
                  <a:cubicBezTo>
                    <a:pt x="0" y="163"/>
                    <a:pt x="8" y="191"/>
                    <a:pt x="71" y="191"/>
                  </a:cubicBezTo>
                  <a:cubicBezTo>
                    <a:pt x="134" y="191"/>
                    <a:pt x="141" y="173"/>
                    <a:pt x="141" y="150"/>
                  </a:cubicBezTo>
                  <a:cubicBezTo>
                    <a:pt x="141" y="127"/>
                    <a:pt x="141" y="97"/>
                    <a:pt x="141" y="97"/>
                  </a:cubicBezTo>
                  <a:cubicBezTo>
                    <a:pt x="141" y="97"/>
                    <a:pt x="126" y="3"/>
                    <a:pt x="7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658">
              <a:extLst>
                <a:ext uri="{FF2B5EF4-FFF2-40B4-BE49-F238E27FC236}">
                  <a16:creationId xmlns:a16="http://schemas.microsoft.com/office/drawing/2014/main" id="{65CD4010-DBD1-463B-B056-F1A21E20A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6938" y="1347768"/>
              <a:ext cx="197631" cy="175992"/>
            </a:xfrm>
            <a:custGeom>
              <a:avLst/>
              <a:gdLst>
                <a:gd name="T0" fmla="*/ 94 w 116"/>
                <a:gd name="T1" fmla="*/ 0 h 103"/>
                <a:gd name="T2" fmla="*/ 22 w 116"/>
                <a:gd name="T3" fmla="*/ 0 h 103"/>
                <a:gd name="T4" fmla="*/ 0 w 116"/>
                <a:gd name="T5" fmla="*/ 25 h 103"/>
                <a:gd name="T6" fmla="*/ 0 w 116"/>
                <a:gd name="T7" fmla="*/ 46 h 103"/>
                <a:gd name="T8" fmla="*/ 11 w 116"/>
                <a:gd name="T9" fmla="*/ 67 h 103"/>
                <a:gd name="T10" fmla="*/ 6 w 116"/>
                <a:gd name="T11" fmla="*/ 103 h 103"/>
                <a:gd name="T12" fmla="*/ 43 w 116"/>
                <a:gd name="T13" fmla="*/ 71 h 103"/>
                <a:gd name="T14" fmla="*/ 94 w 116"/>
                <a:gd name="T15" fmla="*/ 71 h 103"/>
                <a:gd name="T16" fmla="*/ 116 w 116"/>
                <a:gd name="T17" fmla="*/ 46 h 103"/>
                <a:gd name="T18" fmla="*/ 116 w 116"/>
                <a:gd name="T19" fmla="*/ 25 h 103"/>
                <a:gd name="T20" fmla="*/ 94 w 116"/>
                <a:gd name="T21" fmla="*/ 0 h 103"/>
                <a:gd name="T22" fmla="*/ 104 w 116"/>
                <a:gd name="T23" fmla="*/ 43 h 103"/>
                <a:gd name="T24" fmla="*/ 86 w 116"/>
                <a:gd name="T25" fmla="*/ 61 h 103"/>
                <a:gd name="T26" fmla="*/ 29 w 116"/>
                <a:gd name="T27" fmla="*/ 61 h 103"/>
                <a:gd name="T28" fmla="*/ 11 w 116"/>
                <a:gd name="T29" fmla="*/ 43 h 103"/>
                <a:gd name="T30" fmla="*/ 11 w 116"/>
                <a:gd name="T31" fmla="*/ 28 h 103"/>
                <a:gd name="T32" fmla="*/ 29 w 116"/>
                <a:gd name="T33" fmla="*/ 10 h 103"/>
                <a:gd name="T34" fmla="*/ 86 w 116"/>
                <a:gd name="T35" fmla="*/ 10 h 103"/>
                <a:gd name="T36" fmla="*/ 104 w 116"/>
                <a:gd name="T37" fmla="*/ 28 h 103"/>
                <a:gd name="T38" fmla="*/ 104 w 116"/>
                <a:gd name="T39" fmla="*/ 4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03">
                  <a:moveTo>
                    <a:pt x="9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5"/>
                    <a:pt x="4" y="63"/>
                    <a:pt x="11" y="67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94" y="71"/>
                    <a:pt x="94" y="71"/>
                    <a:pt x="94" y="71"/>
                  </a:cubicBezTo>
                  <a:cubicBezTo>
                    <a:pt x="106" y="71"/>
                    <a:pt x="116" y="60"/>
                    <a:pt x="116" y="46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11"/>
                    <a:pt x="106" y="0"/>
                    <a:pt x="94" y="0"/>
                  </a:cubicBezTo>
                  <a:close/>
                  <a:moveTo>
                    <a:pt x="104" y="43"/>
                  </a:moveTo>
                  <a:cubicBezTo>
                    <a:pt x="104" y="53"/>
                    <a:pt x="96" y="61"/>
                    <a:pt x="86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19" y="61"/>
                    <a:pt x="11" y="53"/>
                    <a:pt x="11" y="43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18"/>
                    <a:pt x="19" y="10"/>
                    <a:pt x="29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6" y="10"/>
                    <a:pt x="104" y="18"/>
                    <a:pt x="104" y="28"/>
                  </a:cubicBezTo>
                  <a:lnTo>
                    <a:pt x="104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3" name="Oval 659">
              <a:extLst>
                <a:ext uri="{FF2B5EF4-FFF2-40B4-BE49-F238E27FC236}">
                  <a16:creationId xmlns:a16="http://schemas.microsoft.com/office/drawing/2014/main" id="{96C81C0B-A805-4724-A0D0-ABF0F0043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569" y="1380225"/>
              <a:ext cx="188975" cy="2221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4" name="任意多边形 135">
            <a:extLst>
              <a:ext uri="{FF2B5EF4-FFF2-40B4-BE49-F238E27FC236}">
                <a16:creationId xmlns:a16="http://schemas.microsoft.com/office/drawing/2014/main" id="{9BBDEFEC-7367-400A-B211-F1DD5B212A20}"/>
              </a:ext>
            </a:extLst>
          </p:cNvPr>
          <p:cNvSpPr/>
          <p:nvPr/>
        </p:nvSpPr>
        <p:spPr>
          <a:xfrm rot="5400000">
            <a:off x="2594744" y="5184369"/>
            <a:ext cx="164883" cy="129218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4A6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任意多边形 156">
            <a:extLst>
              <a:ext uri="{FF2B5EF4-FFF2-40B4-BE49-F238E27FC236}">
                <a16:creationId xmlns:a16="http://schemas.microsoft.com/office/drawing/2014/main" id="{9E5D5E2A-7F71-4942-84A3-FB0F31219531}"/>
              </a:ext>
            </a:extLst>
          </p:cNvPr>
          <p:cNvSpPr/>
          <p:nvPr/>
        </p:nvSpPr>
        <p:spPr>
          <a:xfrm rot="5400000">
            <a:off x="4429657" y="4547866"/>
            <a:ext cx="164883" cy="129218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4A6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6" name="任意多边形 165">
            <a:extLst>
              <a:ext uri="{FF2B5EF4-FFF2-40B4-BE49-F238E27FC236}">
                <a16:creationId xmlns:a16="http://schemas.microsoft.com/office/drawing/2014/main" id="{1C8999B3-C8CE-4E61-8E8C-FDC01806D5F0}"/>
              </a:ext>
            </a:extLst>
          </p:cNvPr>
          <p:cNvSpPr/>
          <p:nvPr/>
        </p:nvSpPr>
        <p:spPr>
          <a:xfrm rot="5400000">
            <a:off x="6252877" y="3921061"/>
            <a:ext cx="164883" cy="129218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4A6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任意多边形 174">
            <a:extLst>
              <a:ext uri="{FF2B5EF4-FFF2-40B4-BE49-F238E27FC236}">
                <a16:creationId xmlns:a16="http://schemas.microsoft.com/office/drawing/2014/main" id="{9D00B219-F71A-4117-8C8A-922CF8132ED4}"/>
              </a:ext>
            </a:extLst>
          </p:cNvPr>
          <p:cNvSpPr/>
          <p:nvPr/>
        </p:nvSpPr>
        <p:spPr>
          <a:xfrm rot="5400000">
            <a:off x="8114371" y="3278356"/>
            <a:ext cx="164883" cy="129218"/>
          </a:xfrm>
          <a:custGeom>
            <a:avLst/>
            <a:gdLst>
              <a:gd name="connsiteX0" fmla="*/ 146050 w 292100"/>
              <a:gd name="connsiteY0" fmla="*/ 0 h 251810"/>
              <a:gd name="connsiteX1" fmla="*/ 292100 w 292100"/>
              <a:gd name="connsiteY1" fmla="*/ 251810 h 251810"/>
              <a:gd name="connsiteX2" fmla="*/ 213780 w 292100"/>
              <a:gd name="connsiteY2" fmla="*/ 251810 h 251810"/>
              <a:gd name="connsiteX3" fmla="*/ 146050 w 292100"/>
              <a:gd name="connsiteY3" fmla="*/ 135034 h 251810"/>
              <a:gd name="connsiteX4" fmla="*/ 78320 w 292100"/>
              <a:gd name="connsiteY4" fmla="*/ 251810 h 251810"/>
              <a:gd name="connsiteX5" fmla="*/ 0 w 292100"/>
              <a:gd name="connsiteY5" fmla="*/ 251810 h 251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100" h="251810">
                <a:moveTo>
                  <a:pt x="146050" y="0"/>
                </a:moveTo>
                <a:lnTo>
                  <a:pt x="292100" y="251810"/>
                </a:lnTo>
                <a:lnTo>
                  <a:pt x="213780" y="251810"/>
                </a:lnTo>
                <a:lnTo>
                  <a:pt x="146050" y="135034"/>
                </a:lnTo>
                <a:lnTo>
                  <a:pt x="78320" y="251810"/>
                </a:lnTo>
                <a:lnTo>
                  <a:pt x="0" y="251810"/>
                </a:lnTo>
                <a:close/>
              </a:path>
            </a:pathLst>
          </a:custGeom>
          <a:solidFill>
            <a:srgbClr val="4A63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Text Placeholder 33">
            <a:extLst>
              <a:ext uri="{FF2B5EF4-FFF2-40B4-BE49-F238E27FC236}">
                <a16:creationId xmlns:a16="http://schemas.microsoft.com/office/drawing/2014/main" id="{67636A88-BE0F-49EF-A4F5-45FED82338E6}"/>
              </a:ext>
            </a:extLst>
          </p:cNvPr>
          <p:cNvSpPr txBox="1">
            <a:spLocks/>
          </p:cNvSpPr>
          <p:nvPr/>
        </p:nvSpPr>
        <p:spPr>
          <a:xfrm>
            <a:off x="3044165" y="5144434"/>
            <a:ext cx="4697721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Reduce the number of bicycles</a:t>
            </a:r>
            <a:endParaRPr lang="en-AU" sz="18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</a:endParaRPr>
          </a:p>
        </p:txBody>
      </p:sp>
      <p:sp>
        <p:nvSpPr>
          <p:cNvPr id="71" name="Text Placeholder 33">
            <a:extLst>
              <a:ext uri="{FF2B5EF4-FFF2-40B4-BE49-F238E27FC236}">
                <a16:creationId xmlns:a16="http://schemas.microsoft.com/office/drawing/2014/main" id="{1B26FE36-7D77-419C-A03D-BC388ADE998F}"/>
              </a:ext>
            </a:extLst>
          </p:cNvPr>
          <p:cNvSpPr txBox="1">
            <a:spLocks/>
          </p:cNvSpPr>
          <p:nvPr/>
        </p:nvSpPr>
        <p:spPr>
          <a:xfrm>
            <a:off x="4909346" y="4468690"/>
            <a:ext cx="3819346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Add the number of docks</a:t>
            </a:r>
            <a:endParaRPr lang="en-AU" sz="20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3" name="Text Placeholder 33">
            <a:extLst>
              <a:ext uri="{FF2B5EF4-FFF2-40B4-BE49-F238E27FC236}">
                <a16:creationId xmlns:a16="http://schemas.microsoft.com/office/drawing/2014/main" id="{55BF6EAF-6C37-4EDA-B75E-E1CF2AE7462A}"/>
              </a:ext>
            </a:extLst>
          </p:cNvPr>
          <p:cNvSpPr txBox="1">
            <a:spLocks/>
          </p:cNvSpPr>
          <p:nvPr/>
        </p:nvSpPr>
        <p:spPr>
          <a:xfrm>
            <a:off x="6698075" y="3905757"/>
            <a:ext cx="4254118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Tune the number with output</a:t>
            </a:r>
            <a:endParaRPr lang="en-AU" sz="20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5" name="Text Placeholder 33">
            <a:extLst>
              <a:ext uri="{FF2B5EF4-FFF2-40B4-BE49-F238E27FC236}">
                <a16:creationId xmlns:a16="http://schemas.microsoft.com/office/drawing/2014/main" id="{3337E43B-2D21-46B4-B596-61130A3BA978}"/>
              </a:ext>
            </a:extLst>
          </p:cNvPr>
          <p:cNvSpPr txBox="1">
            <a:spLocks/>
          </p:cNvSpPr>
          <p:nvPr/>
        </p:nvSpPr>
        <p:spPr>
          <a:xfrm>
            <a:off x="8605398" y="3235720"/>
            <a:ext cx="3585813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+mn-ea"/>
                <a:sym typeface="+mn-lt"/>
              </a:rPr>
              <a:t>Find the best arrangement</a:t>
            </a:r>
            <a:endParaRPr lang="en-AU" sz="2000" b="1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88846A5-AABF-497F-9D07-0048BEFC58F1}"/>
              </a:ext>
            </a:extLst>
          </p:cNvPr>
          <p:cNvSpPr txBox="1"/>
          <p:nvPr/>
        </p:nvSpPr>
        <p:spPr>
          <a:xfrm>
            <a:off x="1214021" y="329922"/>
            <a:ext cx="3048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Tune parameters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C818AC-7F70-7661-392A-51322AFF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" y="26787"/>
            <a:ext cx="6549601" cy="371017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494C5D7-31B2-4333-58A2-D66F820A1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3" y="83987"/>
            <a:ext cx="6081163" cy="330421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FC4529D0-2495-A59B-B632-365B86C6A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69" y="3779472"/>
            <a:ext cx="6124620" cy="1214446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1749F442-F3E1-3C08-DADC-AF30855E4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775" y="3228706"/>
            <a:ext cx="5262601" cy="1228734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99935D88-DE32-FC9B-6A16-0D21E0983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5157" y="344592"/>
            <a:ext cx="5387716" cy="292743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7BA229EE-C556-7C5D-7481-C664DD1B2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43" y="5063645"/>
            <a:ext cx="533404" cy="137161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01A9F820-B0F5-1F3F-A559-5281928BCD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161" y="4458740"/>
            <a:ext cx="509591" cy="13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386385F5-776E-42B8-B4F6-098E157C81DF}"/>
              </a:ext>
            </a:extLst>
          </p:cNvPr>
          <p:cNvSpPr txBox="1"/>
          <p:nvPr/>
        </p:nvSpPr>
        <p:spPr>
          <a:xfrm>
            <a:off x="1603334" y="2774443"/>
            <a:ext cx="3436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Content</a:t>
            </a:r>
            <a:endParaRPr lang="zh-CN" altLang="en-US" sz="32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747C01B-BCBA-48DD-802C-B5B2AD2E98E5}"/>
              </a:ext>
            </a:extLst>
          </p:cNvPr>
          <p:cNvGrpSpPr/>
          <p:nvPr/>
        </p:nvGrpSpPr>
        <p:grpSpPr>
          <a:xfrm>
            <a:off x="5554022" y="1326821"/>
            <a:ext cx="560065" cy="560065"/>
            <a:chOff x="6829063" y="2210765"/>
            <a:chExt cx="560065" cy="560065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F1ADA25C-9338-4DEB-88EC-044FE93116D8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73C6949-B7E3-4601-A3B4-603E30093CA6}"/>
                </a:ext>
              </a:extLst>
            </p:cNvPr>
            <p:cNvSpPr txBox="1"/>
            <p:nvPr/>
          </p:nvSpPr>
          <p:spPr>
            <a:xfrm>
              <a:off x="6883069" y="230613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D6FF59-4165-4D28-B566-D747BBA295E1}"/>
              </a:ext>
            </a:extLst>
          </p:cNvPr>
          <p:cNvGrpSpPr/>
          <p:nvPr/>
        </p:nvGrpSpPr>
        <p:grpSpPr>
          <a:xfrm>
            <a:off x="5554022" y="2190181"/>
            <a:ext cx="560065" cy="560065"/>
            <a:chOff x="6829063" y="2210765"/>
            <a:chExt cx="560065" cy="56006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B025723-8F40-47A6-8A4C-1FFED790DE1D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A7B420-93EB-4F43-9B71-0B4E90FDB608}"/>
                </a:ext>
              </a:extLst>
            </p:cNvPr>
            <p:cNvSpPr txBox="1"/>
            <p:nvPr/>
          </p:nvSpPr>
          <p:spPr>
            <a:xfrm>
              <a:off x="6883069" y="230613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C5EF994-AAA1-4B32-B0B4-678FEE676810}"/>
              </a:ext>
            </a:extLst>
          </p:cNvPr>
          <p:cNvGrpSpPr/>
          <p:nvPr/>
        </p:nvGrpSpPr>
        <p:grpSpPr>
          <a:xfrm>
            <a:off x="5554022" y="3053541"/>
            <a:ext cx="560065" cy="560065"/>
            <a:chOff x="6829063" y="2210765"/>
            <a:chExt cx="560065" cy="5600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DEDD8FB-8C81-423F-B2FF-D42034AC29BF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AF8111B-9B9C-4ABB-A1CE-D9F01E355115}"/>
                </a:ext>
              </a:extLst>
            </p:cNvPr>
            <p:cNvSpPr txBox="1"/>
            <p:nvPr/>
          </p:nvSpPr>
          <p:spPr>
            <a:xfrm>
              <a:off x="6883069" y="230613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5D5733-AA86-4563-BCB9-E822F548F754}"/>
              </a:ext>
            </a:extLst>
          </p:cNvPr>
          <p:cNvGrpSpPr/>
          <p:nvPr/>
        </p:nvGrpSpPr>
        <p:grpSpPr>
          <a:xfrm>
            <a:off x="5554022" y="3916902"/>
            <a:ext cx="560065" cy="560065"/>
            <a:chOff x="6829063" y="2210765"/>
            <a:chExt cx="560065" cy="56006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9C7B3BE-F052-4340-89CF-5DDF6A18F5DC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3C101CB-3336-4445-B073-6D031A56A18F}"/>
                </a:ext>
              </a:extLst>
            </p:cNvPr>
            <p:cNvSpPr txBox="1"/>
            <p:nvPr/>
          </p:nvSpPr>
          <p:spPr>
            <a:xfrm>
              <a:off x="6883069" y="230613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19AEF86-12C6-4879-BCB4-8B2B87322257}"/>
              </a:ext>
            </a:extLst>
          </p:cNvPr>
          <p:cNvSpPr txBox="1"/>
          <p:nvPr/>
        </p:nvSpPr>
        <p:spPr>
          <a:xfrm>
            <a:off x="6290324" y="1326821"/>
            <a:ext cx="3057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Introduction</a:t>
            </a:r>
            <a:endParaRPr lang="zh-CN" altLang="en-US" sz="28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3EC159-D426-451E-A5C7-67A9DAB3EE6A}"/>
              </a:ext>
            </a:extLst>
          </p:cNvPr>
          <p:cNvSpPr txBox="1"/>
          <p:nvPr/>
        </p:nvSpPr>
        <p:spPr>
          <a:xfrm>
            <a:off x="6290325" y="2220959"/>
            <a:ext cx="5925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Data Analysis &amp; System Design </a:t>
            </a:r>
            <a:endParaRPr lang="zh-CN" altLang="en-US" sz="28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3A66EB0-A737-426A-8FAA-192B10A38AFC}"/>
              </a:ext>
            </a:extLst>
          </p:cNvPr>
          <p:cNvSpPr txBox="1"/>
          <p:nvPr/>
        </p:nvSpPr>
        <p:spPr>
          <a:xfrm>
            <a:off x="6290325" y="3084319"/>
            <a:ext cx="317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Experimentation</a:t>
            </a:r>
            <a:endParaRPr lang="zh-CN" altLang="en-US" sz="28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18600C-A690-4879-BC73-DF40692909B3}"/>
              </a:ext>
            </a:extLst>
          </p:cNvPr>
          <p:cNvSpPr txBox="1"/>
          <p:nvPr/>
        </p:nvSpPr>
        <p:spPr>
          <a:xfrm>
            <a:off x="6290325" y="3947680"/>
            <a:ext cx="350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Results &amp; Analysis</a:t>
            </a:r>
            <a:endParaRPr lang="zh-CN" altLang="en-US" sz="28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607A05A-BD10-9348-DE80-E2720AE94330}"/>
              </a:ext>
            </a:extLst>
          </p:cNvPr>
          <p:cNvGrpSpPr/>
          <p:nvPr/>
        </p:nvGrpSpPr>
        <p:grpSpPr>
          <a:xfrm>
            <a:off x="5554021" y="4774196"/>
            <a:ext cx="560065" cy="560065"/>
            <a:chOff x="6829063" y="2210765"/>
            <a:chExt cx="560065" cy="56006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FB5E943-E893-0826-10BD-2D1CCCC02775}"/>
                </a:ext>
              </a:extLst>
            </p:cNvPr>
            <p:cNvSpPr/>
            <p:nvPr/>
          </p:nvSpPr>
          <p:spPr>
            <a:xfrm>
              <a:off x="6829063" y="2210765"/>
              <a:ext cx="560065" cy="560065"/>
            </a:xfrm>
            <a:prstGeom prst="ellipse">
              <a:avLst/>
            </a:prstGeom>
            <a:gradFill>
              <a:gsLst>
                <a:gs pos="22000">
                  <a:srgbClr val="67C0EB"/>
                </a:gs>
                <a:gs pos="0">
                  <a:srgbClr val="0599D7"/>
                </a:gs>
                <a:gs pos="100000">
                  <a:srgbClr val="0599D7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BBE52BE-BAF5-94DD-ABB5-027A6351B336}"/>
                </a:ext>
              </a:extLst>
            </p:cNvPr>
            <p:cNvSpPr txBox="1"/>
            <p:nvPr/>
          </p:nvSpPr>
          <p:spPr>
            <a:xfrm>
              <a:off x="6883069" y="2306131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4DA1885-4DFB-3BCA-3C19-5635B4ECB3E3}"/>
              </a:ext>
            </a:extLst>
          </p:cNvPr>
          <p:cNvSpPr txBox="1"/>
          <p:nvPr/>
        </p:nvSpPr>
        <p:spPr>
          <a:xfrm>
            <a:off x="6290324" y="4811041"/>
            <a:ext cx="2170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Conclusion</a:t>
            </a:r>
            <a:endParaRPr lang="zh-CN" altLang="en-US" sz="28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591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A2D322-DBD0-4ABC-A3C0-5B6EE7AB5916}"/>
              </a:ext>
            </a:extLst>
          </p:cNvPr>
          <p:cNvSpPr txBox="1"/>
          <p:nvPr/>
        </p:nvSpPr>
        <p:spPr>
          <a:xfrm>
            <a:off x="2103120" y="2753082"/>
            <a:ext cx="12105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rgbClr val="0599D7"/>
                </a:solidFill>
                <a:cs typeface="+mn-ea"/>
                <a:sym typeface="+mn-lt"/>
              </a:rPr>
              <a:t>04</a:t>
            </a:r>
            <a:endParaRPr lang="zh-CN" altLang="en-US" sz="6600">
              <a:solidFill>
                <a:srgbClr val="0599D7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C6155B-319B-46E3-A0E8-DA9F0638E965}"/>
              </a:ext>
            </a:extLst>
          </p:cNvPr>
          <p:cNvSpPr txBox="1"/>
          <p:nvPr/>
        </p:nvSpPr>
        <p:spPr>
          <a:xfrm>
            <a:off x="4189242" y="2875002"/>
            <a:ext cx="8001806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altLang="zh-CN" sz="6600" b="1">
                <a:gradFill>
                  <a:gsLst>
                    <a:gs pos="0">
                      <a:srgbClr val="0599D7"/>
                    </a:gs>
                    <a:gs pos="42000">
                      <a:srgbClr val="0599D7">
                        <a:alpha val="85000"/>
                      </a:srgbClr>
                    </a:gs>
                    <a:gs pos="59200">
                      <a:srgbClr val="0599D7">
                        <a:alpha val="80000"/>
                      </a:srgbClr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Results &amp; Analysis</a:t>
            </a:r>
            <a:endParaRPr lang="en-GB" altLang="zh-CN" sz="6600" b="1">
              <a:gradFill>
                <a:gsLst>
                  <a:gs pos="0">
                    <a:srgbClr val="0599D7"/>
                  </a:gs>
                  <a:gs pos="42000">
                    <a:srgbClr val="0599D7">
                      <a:alpha val="85000"/>
                    </a:srgbClr>
                  </a:gs>
                  <a:gs pos="59200">
                    <a:srgbClr val="0599D7">
                      <a:alpha val="80000"/>
                    </a:srgbClr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289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F1620E74-6731-4C86-A736-838616E8F2A1}"/>
              </a:ext>
            </a:extLst>
          </p:cNvPr>
          <p:cNvSpPr txBox="1"/>
          <p:nvPr/>
        </p:nvSpPr>
        <p:spPr>
          <a:xfrm>
            <a:off x="898275" y="272908"/>
            <a:ext cx="330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Results &amp; Analysis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BC574-4B18-41B4-EFF3-9B6A565C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583" y="4707437"/>
            <a:ext cx="5415002" cy="1185871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DF9E126-DE35-B7DE-0EB1-F9D290FC5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514" y="172547"/>
            <a:ext cx="8033273" cy="43649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34B8500-D8D7-405B-52CF-54DD57989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725" y="172547"/>
            <a:ext cx="6430054" cy="6592840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F952E104-022A-4664-E45E-C7304FFFAD0F}"/>
              </a:ext>
            </a:extLst>
          </p:cNvPr>
          <p:cNvSpPr txBox="1"/>
          <p:nvPr/>
        </p:nvSpPr>
        <p:spPr>
          <a:xfrm>
            <a:off x="240759" y="4838707"/>
            <a:ext cx="114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$6200</a:t>
            </a:r>
            <a:endParaRPr lang="zh-CN" altLang="en-US" sz="2400" b="1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9301724-55B1-0A01-59D1-E6C2C766148B}"/>
              </a:ext>
            </a:extLst>
          </p:cNvPr>
          <p:cNvSpPr txBox="1"/>
          <p:nvPr/>
        </p:nvSpPr>
        <p:spPr>
          <a:xfrm>
            <a:off x="2693191" y="4838707"/>
            <a:ext cx="128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$8150</a:t>
            </a:r>
            <a:endParaRPr lang="zh-CN" altLang="en-US" sz="2400" b="1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34E6422-B4C3-B0A2-251A-A63D14538651}"/>
              </a:ext>
            </a:extLst>
          </p:cNvPr>
          <p:cNvSpPr txBox="1"/>
          <p:nvPr/>
        </p:nvSpPr>
        <p:spPr>
          <a:xfrm>
            <a:off x="1272511" y="4003069"/>
            <a:ext cx="1717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Profits:</a:t>
            </a:r>
            <a:endParaRPr lang="zh-CN" altLang="en-US" sz="2800" b="1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A4F6429C-A45E-9A4C-42DC-200228B7E02F}"/>
              </a:ext>
            </a:extLst>
          </p:cNvPr>
          <p:cNvSpPr/>
          <p:nvPr/>
        </p:nvSpPr>
        <p:spPr>
          <a:xfrm rot="16200000">
            <a:off x="1672639" y="1889702"/>
            <a:ext cx="780834" cy="1021977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7F40CFD2-5D1C-D68D-E23F-E9A32193DC40}"/>
              </a:ext>
            </a:extLst>
          </p:cNvPr>
          <p:cNvSpPr/>
          <p:nvPr/>
        </p:nvSpPr>
        <p:spPr>
          <a:xfrm rot="16200000">
            <a:off x="1651488" y="4506567"/>
            <a:ext cx="780834" cy="1021977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A2EC6D-1E39-6D44-3965-66E9FAC31995}"/>
              </a:ext>
            </a:extLst>
          </p:cNvPr>
          <p:cNvSpPr txBox="1"/>
          <p:nvPr/>
        </p:nvSpPr>
        <p:spPr>
          <a:xfrm>
            <a:off x="445254" y="1011846"/>
            <a:ext cx="1324415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/>
              <a:t>45/82</a:t>
            </a:r>
          </a:p>
          <a:p>
            <a:pPr>
              <a:lnSpc>
                <a:spcPct val="200000"/>
              </a:lnSpc>
            </a:pPr>
            <a:r>
              <a:rPr lang="en-US" altLang="zh-CN" sz="2000" b="1"/>
              <a:t>45/82</a:t>
            </a:r>
          </a:p>
          <a:p>
            <a:pPr>
              <a:lnSpc>
                <a:spcPct val="200000"/>
              </a:lnSpc>
            </a:pPr>
            <a:r>
              <a:rPr lang="en-US" altLang="zh-CN" sz="2000" b="1"/>
              <a:t>45/82</a:t>
            </a:r>
          </a:p>
          <a:p>
            <a:pPr>
              <a:lnSpc>
                <a:spcPct val="200000"/>
              </a:lnSpc>
            </a:pPr>
            <a:r>
              <a:rPr lang="en-US" altLang="zh-CN" sz="2000" b="1"/>
              <a:t>45/82</a:t>
            </a:r>
            <a:endParaRPr lang="zh-CN" altLang="en-US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023493-4315-9454-F5F9-16DC936EA0C4}"/>
              </a:ext>
            </a:extLst>
          </p:cNvPr>
          <p:cNvSpPr txBox="1"/>
          <p:nvPr/>
        </p:nvSpPr>
        <p:spPr>
          <a:xfrm>
            <a:off x="2658880" y="1058013"/>
            <a:ext cx="1324415" cy="246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/>
              <a:t>38/78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/>
              <a:t>40/78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/>
              <a:t>43/78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/>
              <a:t>36/77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396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  <p:bldP spid="56" grpId="0"/>
      <p:bldP spid="2" grpId="0" animBg="1"/>
      <p:bldP spid="4" grpId="0" animBg="1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95287A-0034-590F-2865-FFEA0D3E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670"/>
            <a:ext cx="12192000" cy="46084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A50739-5F05-875D-E010-4DB9BDFD2A8A}"/>
              </a:ext>
            </a:extLst>
          </p:cNvPr>
          <p:cNvSpPr txBox="1"/>
          <p:nvPr/>
        </p:nvSpPr>
        <p:spPr>
          <a:xfrm>
            <a:off x="4258723" y="765349"/>
            <a:ext cx="737496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800"/>
              <a:t>What if we reduce 1 bicycle in A station or reduce one dock in D station?</a:t>
            </a: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7888C21C-513D-FFD3-56D8-5A9F61C0BEE8}"/>
              </a:ext>
            </a:extLst>
          </p:cNvPr>
          <p:cNvSpPr/>
          <p:nvPr/>
        </p:nvSpPr>
        <p:spPr>
          <a:xfrm rot="16200000">
            <a:off x="2677359" y="422548"/>
            <a:ext cx="780834" cy="1639711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2DA6C9-1052-47EE-A765-E449DE570E42}"/>
              </a:ext>
            </a:extLst>
          </p:cNvPr>
          <p:cNvSpPr txBox="1"/>
          <p:nvPr/>
        </p:nvSpPr>
        <p:spPr>
          <a:xfrm>
            <a:off x="969516" y="200403"/>
            <a:ext cx="90731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/>
              <a:t>38/78</a:t>
            </a:r>
          </a:p>
          <a:p>
            <a:pPr>
              <a:lnSpc>
                <a:spcPct val="150000"/>
              </a:lnSpc>
            </a:pPr>
            <a:r>
              <a:rPr lang="en-US" altLang="zh-CN" b="1"/>
              <a:t>40/78</a:t>
            </a:r>
          </a:p>
          <a:p>
            <a:pPr>
              <a:lnSpc>
                <a:spcPct val="150000"/>
              </a:lnSpc>
            </a:pPr>
            <a:r>
              <a:rPr lang="en-US" altLang="zh-CN" b="1"/>
              <a:t>43/78</a:t>
            </a:r>
          </a:p>
          <a:p>
            <a:pPr>
              <a:lnSpc>
                <a:spcPct val="150000"/>
              </a:lnSpc>
            </a:pPr>
            <a:r>
              <a:rPr lang="en-US" altLang="zh-CN" b="1"/>
              <a:t>36/77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192124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文本框 46">
            <a:extLst>
              <a:ext uri="{FF2B5EF4-FFF2-40B4-BE49-F238E27FC236}">
                <a16:creationId xmlns:a16="http://schemas.microsoft.com/office/drawing/2014/main" id="{F1620E74-6731-4C86-A736-838616E8F2A1}"/>
              </a:ext>
            </a:extLst>
          </p:cNvPr>
          <p:cNvSpPr txBox="1"/>
          <p:nvPr/>
        </p:nvSpPr>
        <p:spPr>
          <a:xfrm>
            <a:off x="898275" y="272908"/>
            <a:ext cx="3309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Results &amp; Analysis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9EAFA62-F025-0382-1EFB-5D1EF795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39" y="1218955"/>
            <a:ext cx="756649" cy="20133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0CC7CE-E469-29C3-6C12-11EC5E03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09" y="1190642"/>
            <a:ext cx="875367" cy="2013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B8C580-D3A7-64FC-CA3E-02B5CD99B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06" y="5303744"/>
            <a:ext cx="6157958" cy="12334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255A03-5CB2-4BAA-7CAD-14449049A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700" y="869968"/>
            <a:ext cx="4324300" cy="44337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32C2A67-D54B-DD84-E046-160AF900C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418" y="829172"/>
            <a:ext cx="4286307" cy="4394821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2D9FFA39-9BC1-F5C7-AE7C-8352C07F9A4B}"/>
              </a:ext>
            </a:extLst>
          </p:cNvPr>
          <p:cNvSpPr/>
          <p:nvPr/>
        </p:nvSpPr>
        <p:spPr>
          <a:xfrm>
            <a:off x="7394944" y="2918637"/>
            <a:ext cx="829340" cy="313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F17EF4-F075-F4BE-C4C5-BAAED728FAE9}"/>
              </a:ext>
            </a:extLst>
          </p:cNvPr>
          <p:cNvSpPr txBox="1"/>
          <p:nvPr/>
        </p:nvSpPr>
        <p:spPr>
          <a:xfrm>
            <a:off x="6451600" y="5415636"/>
            <a:ext cx="574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A small change can trigger a transformation in the entire system.</a:t>
            </a:r>
            <a:endParaRPr lang="zh-CN" altLang="en-US" sz="2400" b="1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C803A7B-CDC6-7D20-C03A-9054CB801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029" y="534518"/>
            <a:ext cx="7706488" cy="4187340"/>
          </a:xfrm>
          <a:prstGeom prst="rect">
            <a:avLst/>
          </a:prstGeom>
        </p:spPr>
      </p:pic>
      <p:pic>
        <p:nvPicPr>
          <p:cNvPr id="3" name="图片 2" descr="图表&#10;&#10;已自动生成说明">
            <a:extLst>
              <a:ext uri="{FF2B5EF4-FFF2-40B4-BE49-F238E27FC236}">
                <a16:creationId xmlns:a16="http://schemas.microsoft.com/office/drawing/2014/main" id="{90B202F2-71DB-D296-FFBB-E659716A4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244" y="637529"/>
            <a:ext cx="8033273" cy="4364900"/>
          </a:xfrm>
          <a:prstGeom prst="rect">
            <a:avLst/>
          </a:prstGeom>
        </p:spPr>
      </p:pic>
      <p:sp>
        <p:nvSpPr>
          <p:cNvPr id="2" name="箭头: 下 1">
            <a:extLst>
              <a:ext uri="{FF2B5EF4-FFF2-40B4-BE49-F238E27FC236}">
                <a16:creationId xmlns:a16="http://schemas.microsoft.com/office/drawing/2014/main" id="{5F025A11-7826-F5E3-2651-26C989DC6EF2}"/>
              </a:ext>
            </a:extLst>
          </p:cNvPr>
          <p:cNvSpPr/>
          <p:nvPr/>
        </p:nvSpPr>
        <p:spPr>
          <a:xfrm rot="16200000">
            <a:off x="1598699" y="1527925"/>
            <a:ext cx="780834" cy="1419693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4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A2D322-DBD0-4ABC-A3C0-5B6EE7AB5916}"/>
              </a:ext>
            </a:extLst>
          </p:cNvPr>
          <p:cNvSpPr txBox="1"/>
          <p:nvPr/>
        </p:nvSpPr>
        <p:spPr>
          <a:xfrm>
            <a:off x="2103120" y="2753082"/>
            <a:ext cx="1178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rgbClr val="0599D7"/>
                </a:solidFill>
                <a:cs typeface="+mn-ea"/>
                <a:sym typeface="+mn-lt"/>
              </a:rPr>
              <a:t>05</a:t>
            </a:r>
            <a:endParaRPr lang="zh-CN" altLang="en-US" sz="6600">
              <a:solidFill>
                <a:srgbClr val="0599D7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C6155B-319B-46E3-A0E8-DA9F0638E965}"/>
              </a:ext>
            </a:extLst>
          </p:cNvPr>
          <p:cNvSpPr txBox="1"/>
          <p:nvPr/>
        </p:nvSpPr>
        <p:spPr>
          <a:xfrm>
            <a:off x="4399181" y="2875002"/>
            <a:ext cx="4868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Conclusion</a:t>
            </a:r>
            <a:endParaRPr lang="zh-CN" altLang="en-US" sz="66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480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43A170A-99BA-4709-BD97-F74EAE083612}"/>
              </a:ext>
            </a:extLst>
          </p:cNvPr>
          <p:cNvGrpSpPr/>
          <p:nvPr/>
        </p:nvGrpSpPr>
        <p:grpSpPr>
          <a:xfrm>
            <a:off x="653619" y="3185973"/>
            <a:ext cx="882164" cy="882164"/>
            <a:chOff x="2783910" y="3940463"/>
            <a:chExt cx="882164" cy="882164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FCE8C57-93B3-4BC2-8992-77053A4AD930}"/>
                </a:ext>
              </a:extLst>
            </p:cNvPr>
            <p:cNvSpPr/>
            <p:nvPr/>
          </p:nvSpPr>
          <p:spPr>
            <a:xfrm>
              <a:off x="2783910" y="3940463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1E5004E-8011-4B1C-B701-44266C41D001}"/>
                </a:ext>
              </a:extLst>
            </p:cNvPr>
            <p:cNvSpPr txBox="1"/>
            <p:nvPr/>
          </p:nvSpPr>
          <p:spPr>
            <a:xfrm>
              <a:off x="2848722" y="4146128"/>
              <a:ext cx="7522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01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A0A4DC-137B-4393-B57B-3614AE3FD892}"/>
              </a:ext>
            </a:extLst>
          </p:cNvPr>
          <p:cNvGrpSpPr/>
          <p:nvPr/>
        </p:nvGrpSpPr>
        <p:grpSpPr>
          <a:xfrm>
            <a:off x="4308529" y="1920792"/>
            <a:ext cx="882164" cy="882164"/>
            <a:chOff x="5115632" y="2537514"/>
            <a:chExt cx="882164" cy="88216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E25C15C-6C9C-4C6B-AE0A-5EB2F0E2DC42}"/>
                </a:ext>
              </a:extLst>
            </p:cNvPr>
            <p:cNvSpPr/>
            <p:nvPr/>
          </p:nvSpPr>
          <p:spPr>
            <a:xfrm>
              <a:off x="5115632" y="2537514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E018958-BAC2-4C4B-9B9F-5E4A7A872511}"/>
                </a:ext>
              </a:extLst>
            </p:cNvPr>
            <p:cNvSpPr txBox="1"/>
            <p:nvPr/>
          </p:nvSpPr>
          <p:spPr>
            <a:xfrm>
              <a:off x="5277938" y="2701117"/>
              <a:ext cx="6140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02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9F39D93-4796-4AE8-BE08-47CA3E88AF89}"/>
              </a:ext>
            </a:extLst>
          </p:cNvPr>
          <p:cNvGrpSpPr/>
          <p:nvPr/>
        </p:nvGrpSpPr>
        <p:grpSpPr>
          <a:xfrm>
            <a:off x="5846781" y="3572026"/>
            <a:ext cx="882164" cy="882164"/>
            <a:chOff x="6106185" y="3940463"/>
            <a:chExt cx="882164" cy="882164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F8D3342-71A6-4780-BB7B-223417D99224}"/>
                </a:ext>
              </a:extLst>
            </p:cNvPr>
            <p:cNvSpPr/>
            <p:nvPr/>
          </p:nvSpPr>
          <p:spPr>
            <a:xfrm>
              <a:off x="6106185" y="3940463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B4CC4C-9C38-4EC8-BE57-E20A55EBFD36}"/>
                </a:ext>
              </a:extLst>
            </p:cNvPr>
            <p:cNvSpPr txBox="1"/>
            <p:nvPr/>
          </p:nvSpPr>
          <p:spPr>
            <a:xfrm>
              <a:off x="6268489" y="4101597"/>
              <a:ext cx="6306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03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4D6535-2FDE-4D74-BC17-2F913F8AC0B2}"/>
              </a:ext>
            </a:extLst>
          </p:cNvPr>
          <p:cNvGrpSpPr/>
          <p:nvPr/>
        </p:nvGrpSpPr>
        <p:grpSpPr>
          <a:xfrm>
            <a:off x="11127267" y="1933286"/>
            <a:ext cx="882164" cy="882164"/>
            <a:chOff x="8643197" y="2347445"/>
            <a:chExt cx="882164" cy="882164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D8A8228-D757-4AB0-8574-6B0302FF356F}"/>
                </a:ext>
              </a:extLst>
            </p:cNvPr>
            <p:cNvSpPr/>
            <p:nvPr/>
          </p:nvSpPr>
          <p:spPr>
            <a:xfrm>
              <a:off x="8643197" y="2347445"/>
              <a:ext cx="882164" cy="8821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115057-1707-4A7E-9D54-064F51D982F0}"/>
                </a:ext>
              </a:extLst>
            </p:cNvPr>
            <p:cNvSpPr txBox="1"/>
            <p:nvPr/>
          </p:nvSpPr>
          <p:spPr>
            <a:xfrm>
              <a:off x="8702265" y="2509282"/>
              <a:ext cx="7982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accent1"/>
                  </a:solidFill>
                  <a:cs typeface="+mn-ea"/>
                  <a:sym typeface="+mn-lt"/>
                </a:rPr>
                <a:t>04</a:t>
              </a:r>
              <a:endParaRPr lang="zh-CN" altLang="en-US" sz="28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BE41B90-5565-4CFC-94CD-81496E7E2BD1}"/>
              </a:ext>
            </a:extLst>
          </p:cNvPr>
          <p:cNvGrpSpPr/>
          <p:nvPr/>
        </p:nvGrpSpPr>
        <p:grpSpPr>
          <a:xfrm>
            <a:off x="560121" y="3042947"/>
            <a:ext cx="1068859" cy="1458105"/>
            <a:chOff x="2499058" y="3318525"/>
            <a:chExt cx="1068858" cy="1458105"/>
          </a:xfrm>
        </p:grpSpPr>
        <p:sp>
          <p:nvSpPr>
            <p:cNvPr id="17" name="弧形 16">
              <a:extLst>
                <a:ext uri="{FF2B5EF4-FFF2-40B4-BE49-F238E27FC236}">
                  <a16:creationId xmlns:a16="http://schemas.microsoft.com/office/drawing/2014/main" id="{3459DC60-67A2-4B6B-BE04-D86EC092EF81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6A55681-15E2-4DDD-9275-B392D15049E0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 47">
              <a:extLst>
                <a:ext uri="{FF2B5EF4-FFF2-40B4-BE49-F238E27FC236}">
                  <a16:creationId xmlns:a16="http://schemas.microsoft.com/office/drawing/2014/main" id="{262C149E-E21B-4185-9831-9C457C9FE838}"/>
                </a:ext>
              </a:extLst>
            </p:cNvPr>
            <p:cNvSpPr/>
            <p:nvPr/>
          </p:nvSpPr>
          <p:spPr>
            <a:xfrm>
              <a:off x="3055620" y="4434840"/>
              <a:ext cx="388620" cy="294928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560595D-6670-40BF-A3AB-AF82829B4856}"/>
                </a:ext>
              </a:extLst>
            </p:cNvPr>
            <p:cNvSpPr/>
            <p:nvPr/>
          </p:nvSpPr>
          <p:spPr>
            <a:xfrm>
              <a:off x="3427856" y="468290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DED5CD0-B350-48C9-A219-B760EDD2058E}"/>
              </a:ext>
            </a:extLst>
          </p:cNvPr>
          <p:cNvGrpSpPr/>
          <p:nvPr/>
        </p:nvGrpSpPr>
        <p:grpSpPr>
          <a:xfrm>
            <a:off x="5746930" y="3429000"/>
            <a:ext cx="1068859" cy="1540234"/>
            <a:chOff x="2499058" y="3318525"/>
            <a:chExt cx="1068858" cy="1540234"/>
          </a:xfrm>
        </p:grpSpPr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C08D3FB1-38BE-46DE-8454-A9CF784E863D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4A6F2F0-530B-4A45-A074-E40B0BD278ED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 53">
              <a:extLst>
                <a:ext uri="{FF2B5EF4-FFF2-40B4-BE49-F238E27FC236}">
                  <a16:creationId xmlns:a16="http://schemas.microsoft.com/office/drawing/2014/main" id="{8B48AC7C-D566-44A9-9256-B41BD76365B1}"/>
                </a:ext>
              </a:extLst>
            </p:cNvPr>
            <p:cNvSpPr/>
            <p:nvPr/>
          </p:nvSpPr>
          <p:spPr>
            <a:xfrm>
              <a:off x="3055620" y="4434840"/>
              <a:ext cx="388620" cy="37102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B0438B7-1688-4352-A5EC-5B520D966442}"/>
                </a:ext>
              </a:extLst>
            </p:cNvPr>
            <p:cNvSpPr/>
            <p:nvPr/>
          </p:nvSpPr>
          <p:spPr>
            <a:xfrm>
              <a:off x="3448693" y="4765034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8B4895C-7FFC-4544-A58F-99F63E5554C1}"/>
              </a:ext>
            </a:extLst>
          </p:cNvPr>
          <p:cNvGrpSpPr/>
          <p:nvPr/>
        </p:nvGrpSpPr>
        <p:grpSpPr>
          <a:xfrm flipH="1" flipV="1">
            <a:off x="4247757" y="1100018"/>
            <a:ext cx="1068859" cy="1864217"/>
            <a:chOff x="2499058" y="3318525"/>
            <a:chExt cx="1068858" cy="1864217"/>
          </a:xfrm>
        </p:grpSpPr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A32AAB81-19CC-4B42-BC94-6DBB22AFAD80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FEF5DBA-B4B5-4B61-80B1-72AAE071153B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 58">
              <a:extLst>
                <a:ext uri="{FF2B5EF4-FFF2-40B4-BE49-F238E27FC236}">
                  <a16:creationId xmlns:a16="http://schemas.microsoft.com/office/drawing/2014/main" id="{35B43D47-517C-440E-8D22-EBBB31E6AFF5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3950644C-BFF1-440C-9E2D-3672EC7743DD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7378182-8A16-4E5E-BA8D-38C22B492D78}"/>
              </a:ext>
            </a:extLst>
          </p:cNvPr>
          <p:cNvGrpSpPr/>
          <p:nvPr/>
        </p:nvGrpSpPr>
        <p:grpSpPr>
          <a:xfrm flipH="1" flipV="1">
            <a:off x="10991394" y="1100018"/>
            <a:ext cx="1068859" cy="1864217"/>
            <a:chOff x="2499058" y="3318525"/>
            <a:chExt cx="1068858" cy="1864217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FBCEF4C3-4DD2-438D-BE0C-587153AE6FB9}"/>
                </a:ext>
              </a:extLst>
            </p:cNvPr>
            <p:cNvSpPr/>
            <p:nvPr/>
          </p:nvSpPr>
          <p:spPr>
            <a:xfrm flipH="1">
              <a:off x="2499058" y="3368205"/>
              <a:ext cx="1068858" cy="1068858"/>
            </a:xfrm>
            <a:prstGeom prst="arc">
              <a:avLst>
                <a:gd name="adj1" fmla="val 16200000"/>
                <a:gd name="adj2" fmla="val 5620576"/>
              </a:avLst>
            </a:prstGeom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DD8F9DD-5AE7-4C71-909E-FDB61838F8C9}"/>
                </a:ext>
              </a:extLst>
            </p:cNvPr>
            <p:cNvSpPr/>
            <p:nvPr/>
          </p:nvSpPr>
          <p:spPr>
            <a:xfrm>
              <a:off x="3009485" y="3318525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4" name="任意多边形 63">
              <a:extLst>
                <a:ext uri="{FF2B5EF4-FFF2-40B4-BE49-F238E27FC236}">
                  <a16:creationId xmlns:a16="http://schemas.microsoft.com/office/drawing/2014/main" id="{BE85BE40-38A0-4FDB-8302-7D9537A083F0}"/>
                </a:ext>
              </a:extLst>
            </p:cNvPr>
            <p:cNvSpPr/>
            <p:nvPr/>
          </p:nvSpPr>
          <p:spPr>
            <a:xfrm>
              <a:off x="3055620" y="4434840"/>
              <a:ext cx="388620" cy="701040"/>
            </a:xfrm>
            <a:custGeom>
              <a:avLst/>
              <a:gdLst>
                <a:gd name="connsiteX0" fmla="*/ 0 w 388620"/>
                <a:gd name="connsiteY0" fmla="*/ 0 h 701040"/>
                <a:gd name="connsiteX1" fmla="*/ 0 w 388620"/>
                <a:gd name="connsiteY1" fmla="*/ 701040 h 701040"/>
                <a:gd name="connsiteX2" fmla="*/ 388620 w 388620"/>
                <a:gd name="connsiteY2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8620" h="701040">
                  <a:moveTo>
                    <a:pt x="0" y="0"/>
                  </a:moveTo>
                  <a:lnTo>
                    <a:pt x="0" y="701040"/>
                  </a:lnTo>
                  <a:lnTo>
                    <a:pt x="388620" y="701040"/>
                  </a:lnTo>
                </a:path>
              </a:pathLst>
            </a:custGeom>
            <a:noFill/>
            <a:ln w="158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DA0C9FEA-26F8-4ADF-80BF-33DBF3EB084D}"/>
                </a:ext>
              </a:extLst>
            </p:cNvPr>
            <p:cNvSpPr/>
            <p:nvPr/>
          </p:nvSpPr>
          <p:spPr>
            <a:xfrm>
              <a:off x="3403594" y="5089017"/>
              <a:ext cx="93725" cy="937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94616BCE-75C2-4194-A127-C865683C2958}"/>
              </a:ext>
            </a:extLst>
          </p:cNvPr>
          <p:cNvSpPr txBox="1"/>
          <p:nvPr/>
        </p:nvSpPr>
        <p:spPr>
          <a:xfrm>
            <a:off x="1906357" y="3496250"/>
            <a:ext cx="3156679" cy="14654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cs typeface="+mn-ea"/>
                <a:sym typeface="+mn-lt"/>
              </a:rPr>
              <a:t>We successfully created a model of the bicycle rental system using Arena and conducted thorough simulations</a:t>
            </a:r>
            <a:r>
              <a:rPr lang="en-US" altLang="zh-CN" sz="1400" b="1" u="sng">
                <a:cs typeface="+mn-ea"/>
                <a:sym typeface="+mn-lt"/>
              </a:rPr>
              <a:t>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with satisfactory verified and validated</a:t>
            </a:r>
            <a:r>
              <a:rPr lang="en-US" altLang="zh-CN" sz="1400">
                <a:solidFill>
                  <a:srgbClr val="C00000"/>
                </a:solidFill>
                <a:cs typeface="+mn-ea"/>
                <a:sym typeface="+mn-lt"/>
              </a:rPr>
              <a:t>.</a:t>
            </a:r>
            <a:endParaRPr lang="zh-CN" altLang="en-US" sz="140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C412D26-B907-4B66-B727-514E169C158F}"/>
              </a:ext>
            </a:extLst>
          </p:cNvPr>
          <p:cNvSpPr txBox="1"/>
          <p:nvPr/>
        </p:nvSpPr>
        <p:spPr>
          <a:xfrm>
            <a:off x="718431" y="1146880"/>
            <a:ext cx="3682264" cy="17454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cs typeface="+mn-ea"/>
                <a:sym typeface="+mn-lt"/>
              </a:rPr>
              <a:t>The average waiting time for renting or returning bicycles exceeded one hour in total for a significant portion of tourists. This indicates that the current system is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not satisfactory</a:t>
            </a:r>
            <a:r>
              <a:rPr lang="en-US" altLang="zh-CN" sz="140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1400">
                <a:cs typeface="+mn-ea"/>
                <a:sym typeface="+mn-lt"/>
              </a:rPr>
              <a:t>according to the management's criteria.</a:t>
            </a: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F9639C8-CE0E-496C-90E1-B2FF0CCEF9F1}"/>
              </a:ext>
            </a:extLst>
          </p:cNvPr>
          <p:cNvSpPr txBox="1"/>
          <p:nvPr/>
        </p:nvSpPr>
        <p:spPr>
          <a:xfrm>
            <a:off x="6941048" y="4323673"/>
            <a:ext cx="2154075" cy="1185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cs typeface="+mn-ea"/>
                <a:sym typeface="+mn-lt"/>
              </a:rPr>
              <a:t>To have the average waiting time of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over 80% tourists</a:t>
            </a:r>
            <a:r>
              <a:rPr lang="en-US" altLang="zh-CN" sz="140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1400">
                <a:cs typeface="+mn-ea"/>
                <a:sym typeface="+mn-lt"/>
              </a:rPr>
              <a:t>less than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15 minutes</a:t>
            </a:r>
            <a:r>
              <a:rPr lang="en-US" altLang="zh-CN" sz="1400">
                <a:cs typeface="+mn-ea"/>
                <a:sym typeface="+mn-lt"/>
              </a:rPr>
              <a:t>, we need:</a:t>
            </a: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91D6AF-C99D-40E2-8EF6-C645BEF5B5FC}"/>
              </a:ext>
            </a:extLst>
          </p:cNvPr>
          <p:cNvSpPr txBox="1"/>
          <p:nvPr/>
        </p:nvSpPr>
        <p:spPr>
          <a:xfrm>
            <a:off x="8085983" y="907244"/>
            <a:ext cx="3190125" cy="17454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>
                <a:cs typeface="+mn-ea"/>
                <a:sym typeface="+mn-lt"/>
              </a:rPr>
              <a:t>Additionally, we also have done further experiments to find the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most profitable</a:t>
            </a:r>
            <a:r>
              <a:rPr lang="en-US" altLang="zh-CN" sz="140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1400">
                <a:cs typeface="+mn-ea"/>
                <a:sym typeface="+mn-lt"/>
              </a:rPr>
              <a:t>solution, under the circumstance that numbers of bicycles and docks are </a:t>
            </a:r>
            <a:r>
              <a:rPr lang="en-US" altLang="zh-CN" sz="1400" b="1" u="sng">
                <a:solidFill>
                  <a:srgbClr val="C00000"/>
                </a:solidFill>
                <a:cs typeface="+mn-ea"/>
                <a:sym typeface="+mn-lt"/>
              </a:rPr>
              <a:t>not the same</a:t>
            </a:r>
            <a:r>
              <a:rPr lang="en-US" altLang="zh-CN" sz="1400">
                <a:cs typeface="+mn-ea"/>
                <a:sym typeface="+mn-lt"/>
              </a:rPr>
              <a:t> for each attraction:</a:t>
            </a:r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7B3919B-92AD-403D-B774-F14FF5D55E59}"/>
              </a:ext>
            </a:extLst>
          </p:cNvPr>
          <p:cNvSpPr txBox="1"/>
          <p:nvPr/>
        </p:nvSpPr>
        <p:spPr>
          <a:xfrm>
            <a:off x="831527" y="240306"/>
            <a:ext cx="208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Conclusion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3F6CF9-A06F-EAE6-FC93-B98BC17F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382" y="4165418"/>
            <a:ext cx="2409435" cy="1343579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FC4E524-9F4F-2519-A6C9-2F2A868A5393}"/>
              </a:ext>
            </a:extLst>
          </p:cNvPr>
          <p:cNvSpPr txBox="1"/>
          <p:nvPr/>
        </p:nvSpPr>
        <p:spPr>
          <a:xfrm>
            <a:off x="7084951" y="5557231"/>
            <a:ext cx="6479215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400"/>
              <a:t>Assuming the bike is sold at $50, we could earn </a:t>
            </a:r>
            <a:r>
              <a:rPr lang="en-US" altLang="zh-CN" sz="1400" b="1" u="sng"/>
              <a:t>$6200</a:t>
            </a:r>
            <a:r>
              <a:rPr lang="en-US" altLang="zh-CN" sz="1400"/>
              <a:t>.</a:t>
            </a:r>
            <a:endParaRPr lang="zh-CN" altLang="en-US" sz="140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89D0D8F5-8408-8C9D-AEFB-791752AF3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78" y="2065052"/>
            <a:ext cx="2154075" cy="1203357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7B6BEBD6-7856-38DA-244B-8C942CEB2E8B}"/>
              </a:ext>
            </a:extLst>
          </p:cNvPr>
          <p:cNvSpPr txBox="1"/>
          <p:nvPr/>
        </p:nvSpPr>
        <p:spPr>
          <a:xfrm>
            <a:off x="7375071" y="3262641"/>
            <a:ext cx="668382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400"/>
              <a:t>Assuming the bike is sold at $50, we could earn </a:t>
            </a:r>
            <a:r>
              <a:rPr lang="en-US" altLang="zh-CN" sz="1400" b="1" u="sng"/>
              <a:t>$8150</a:t>
            </a:r>
            <a:r>
              <a:rPr lang="en-US" altLang="zh-CN" sz="1400"/>
              <a:t>.</a:t>
            </a:r>
            <a:endParaRPr lang="zh-CN" altLang="en-US" sz="1400"/>
          </a:p>
        </p:txBody>
      </p:sp>
      <p:pic>
        <p:nvPicPr>
          <p:cNvPr id="2" name="图片 1" descr="图示&#10;&#10;已自动生成说明">
            <a:extLst>
              <a:ext uri="{FF2B5EF4-FFF2-40B4-BE49-F238E27FC236}">
                <a16:creationId xmlns:a16="http://schemas.microsoft.com/office/drawing/2014/main" id="{58356A7C-5D2D-CE1A-1787-B29957E7A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06" y="5017938"/>
            <a:ext cx="6869676" cy="16860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B14B01A-2040-F4E5-9D65-25037239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160" y="0"/>
            <a:ext cx="6648839" cy="35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BADBD77-053B-080A-AD34-258F72C1F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89" y="3681618"/>
            <a:ext cx="6588580" cy="136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4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ABBC1CE-4F86-2918-79CF-CEAEC6F265F2}"/>
              </a:ext>
            </a:extLst>
          </p:cNvPr>
          <p:cNvSpPr txBox="1"/>
          <p:nvPr/>
        </p:nvSpPr>
        <p:spPr>
          <a:xfrm>
            <a:off x="898275" y="272908"/>
            <a:ext cx="2986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Further research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6C412D26-B907-4B66-B727-514E169C158F}"/>
              </a:ext>
            </a:extLst>
          </p:cNvPr>
          <p:cNvSpPr txBox="1"/>
          <p:nvPr/>
        </p:nvSpPr>
        <p:spPr>
          <a:xfrm>
            <a:off x="898275" y="2497820"/>
            <a:ext cx="4936523" cy="32620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The interval of the guests’ arrivals of a theme park is distributed following exponential distribution  throughout the time ( over 2k minutes, over 1 day), researching with a distribution that is not affected by time seems unreasonable.</a:t>
            </a:r>
            <a:endParaRPr lang="en-US" altLang="zh-CN" sz="1600"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We suggest to re-modeling it with a different arrival data to not only make a better model but also research how the bicycle-dock arrangement changes when the arrival data differs.</a:t>
            </a: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8E2033-3865-CDF2-A266-9CC5E4F97741}"/>
              </a:ext>
            </a:extLst>
          </p:cNvPr>
          <p:cNvSpPr/>
          <p:nvPr/>
        </p:nvSpPr>
        <p:spPr>
          <a:xfrm>
            <a:off x="1750158" y="1588383"/>
            <a:ext cx="5360057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800" b="1">
                <a:cs typeface="+mn-ea"/>
                <a:sym typeface="+mn-lt"/>
              </a:rPr>
              <a:t>Improvement on arrival data</a:t>
            </a:r>
            <a:endParaRPr lang="zh-CN" altLang="en-US" sz="2800" b="1">
              <a:cs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CBE496-FF8F-9C1F-8A01-000B2D06A28C}"/>
              </a:ext>
            </a:extLst>
          </p:cNvPr>
          <p:cNvGrpSpPr/>
          <p:nvPr/>
        </p:nvGrpSpPr>
        <p:grpSpPr>
          <a:xfrm>
            <a:off x="898275" y="1446174"/>
            <a:ext cx="729895" cy="808827"/>
            <a:chOff x="6986467" y="1730002"/>
            <a:chExt cx="825571" cy="91484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EAD79C4-025E-874E-AE6E-FF38E77565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8" y="1774641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D011B2E-A33A-446C-74D8-1DFC5FC7BF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9" y="1898606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1A5229-C45E-DFEE-D2A9-428BFFE8F025}"/>
                </a:ext>
              </a:extLst>
            </p:cNvPr>
            <p:cNvSpPr/>
            <p:nvPr/>
          </p:nvSpPr>
          <p:spPr>
            <a:xfrm>
              <a:off x="7020462" y="2004650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01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AC095927-2291-31B4-5C9B-DA0A9F20B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019" y="2597881"/>
            <a:ext cx="6009879" cy="28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141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ABBC1CE-4F86-2918-79CF-CEAEC6F265F2}"/>
              </a:ext>
            </a:extLst>
          </p:cNvPr>
          <p:cNvSpPr txBox="1"/>
          <p:nvPr/>
        </p:nvSpPr>
        <p:spPr>
          <a:xfrm>
            <a:off x="898275" y="272908"/>
            <a:ext cx="2986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Further research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6C412D26-B907-4B66-B727-514E169C158F}"/>
              </a:ext>
            </a:extLst>
          </p:cNvPr>
          <p:cNvSpPr txBox="1"/>
          <p:nvPr/>
        </p:nvSpPr>
        <p:spPr>
          <a:xfrm>
            <a:off x="898275" y="2454454"/>
            <a:ext cx="4989028" cy="16616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In result &amp; analysis, when we give away 1 bike, the average waiting time tremendously increased.</a:t>
            </a:r>
            <a:endParaRPr lang="en-US" altLang="zh-CN" sz="1600">
              <a:cs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 this shows the low stability of our model, and we wonder if this is acceptable and how to improve it.</a:t>
            </a: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8E2033-3865-CDF2-A266-9CC5E4F97741}"/>
              </a:ext>
            </a:extLst>
          </p:cNvPr>
          <p:cNvSpPr/>
          <p:nvPr/>
        </p:nvSpPr>
        <p:spPr>
          <a:xfrm>
            <a:off x="1743963" y="1588383"/>
            <a:ext cx="4905958" cy="523220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r>
              <a:rPr lang="en-US" altLang="zh-CN" sz="2800" b="1">
                <a:cs typeface="+mn-ea"/>
                <a:sym typeface="+mn-lt"/>
              </a:rPr>
              <a:t>Low stability of the model</a:t>
            </a:r>
            <a:endParaRPr lang="zh-CN" altLang="en-US" sz="2800" b="1">
              <a:cs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CBE496-FF8F-9C1F-8A01-000B2D06A28C}"/>
              </a:ext>
            </a:extLst>
          </p:cNvPr>
          <p:cNvGrpSpPr/>
          <p:nvPr/>
        </p:nvGrpSpPr>
        <p:grpSpPr>
          <a:xfrm>
            <a:off x="898275" y="1446174"/>
            <a:ext cx="729895" cy="808827"/>
            <a:chOff x="6986467" y="1730002"/>
            <a:chExt cx="825571" cy="91484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EAD79C4-025E-874E-AE6E-FF38E77565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8" y="1774641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D011B2E-A33A-446C-74D8-1DFC5FC7BF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9" y="1898606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1A5229-C45E-DFEE-D2A9-428BFFE8F025}"/>
                </a:ext>
              </a:extLst>
            </p:cNvPr>
            <p:cNvSpPr/>
            <p:nvPr/>
          </p:nvSpPr>
          <p:spPr>
            <a:xfrm>
              <a:off x="7020462" y="2004650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02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A469C39-DA3E-64CB-06B1-625C4DADD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58" b="196"/>
          <a:stretch/>
        </p:blipFill>
        <p:spPr>
          <a:xfrm>
            <a:off x="5972591" y="2361718"/>
            <a:ext cx="3053030" cy="29651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655B56A-D9EA-AD81-66BB-938CAD897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06" b="196"/>
          <a:stretch/>
        </p:blipFill>
        <p:spPr>
          <a:xfrm>
            <a:off x="8941745" y="2359277"/>
            <a:ext cx="3040051" cy="296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5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8ABBC1CE-4F86-2918-79CF-CEAEC6F265F2}"/>
              </a:ext>
            </a:extLst>
          </p:cNvPr>
          <p:cNvSpPr txBox="1"/>
          <p:nvPr/>
        </p:nvSpPr>
        <p:spPr>
          <a:xfrm>
            <a:off x="898275" y="272908"/>
            <a:ext cx="2986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Further research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6C412D26-B907-4B66-B727-514E169C158F}"/>
              </a:ext>
            </a:extLst>
          </p:cNvPr>
          <p:cNvSpPr txBox="1"/>
          <p:nvPr/>
        </p:nvSpPr>
        <p:spPr>
          <a:xfrm>
            <a:off x="966638" y="2417170"/>
            <a:ext cx="5085915" cy="301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We have given the most economical solution to have over 80% tourists  waiting for less than 15 minutes on average.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For a better result like 90% tourists waiting for less than 5 minutes or a different requirement like having more attraction and roads, further research needs to be done.</a:t>
            </a:r>
          </a:p>
          <a:p>
            <a:pPr>
              <a:lnSpc>
                <a:spcPct val="130000"/>
              </a:lnSpc>
            </a:pPr>
            <a:r>
              <a:rPr lang="en-US" altLang="zh-CN" sz="1600">
                <a:cs typeface="+mn-ea"/>
                <a:sym typeface="+mn-lt"/>
              </a:rPr>
              <a:t>Besides, we also need to study when the requirement differs, how does the cost increase.</a:t>
            </a: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8E2033-3865-CDF2-A266-9CC5E4F97741}"/>
              </a:ext>
            </a:extLst>
          </p:cNvPr>
          <p:cNvSpPr/>
          <p:nvPr/>
        </p:nvSpPr>
        <p:spPr>
          <a:xfrm>
            <a:off x="1737768" y="1567625"/>
            <a:ext cx="5517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800" b="1">
                <a:cs typeface="+mn-ea"/>
                <a:sym typeface="+mn-lt"/>
              </a:rPr>
              <a:t>Higher/different requirement</a:t>
            </a:r>
            <a:endParaRPr lang="zh-CN" altLang="en-US" sz="2800" b="1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CBE496-FF8F-9C1F-8A01-000B2D06A28C}"/>
              </a:ext>
            </a:extLst>
          </p:cNvPr>
          <p:cNvGrpSpPr/>
          <p:nvPr/>
        </p:nvGrpSpPr>
        <p:grpSpPr>
          <a:xfrm>
            <a:off x="898275" y="1446174"/>
            <a:ext cx="729895" cy="808827"/>
            <a:chOff x="6986467" y="1730002"/>
            <a:chExt cx="825571" cy="914849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EEAD79C4-025E-874E-AE6E-FF38E77565B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8" y="1774641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D011B2E-A33A-446C-74D8-1DFC5FC7BFD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9" y="1898606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71A5229-C45E-DFEE-D2A9-428BFFE8F025}"/>
                </a:ext>
              </a:extLst>
            </p:cNvPr>
            <p:cNvSpPr/>
            <p:nvPr/>
          </p:nvSpPr>
          <p:spPr>
            <a:xfrm>
              <a:off x="7020462" y="2004650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03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2DC55B6-88A2-1F09-1394-04F306B59DB0}"/>
              </a:ext>
            </a:extLst>
          </p:cNvPr>
          <p:cNvSpPr/>
          <p:nvPr/>
        </p:nvSpPr>
        <p:spPr>
          <a:xfrm>
            <a:off x="9379974" y="3873910"/>
            <a:ext cx="2062170" cy="11172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42259B-BBEB-2A01-9C81-4C60B3D7D894}"/>
              </a:ext>
            </a:extLst>
          </p:cNvPr>
          <p:cNvSpPr/>
          <p:nvPr/>
        </p:nvSpPr>
        <p:spPr>
          <a:xfrm>
            <a:off x="9379974" y="3873910"/>
            <a:ext cx="2062170" cy="1117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20A9662-61C7-7CAC-BF11-2D6F7B137EB2}"/>
              </a:ext>
            </a:extLst>
          </p:cNvPr>
          <p:cNvGrpSpPr/>
          <p:nvPr/>
        </p:nvGrpSpPr>
        <p:grpSpPr>
          <a:xfrm>
            <a:off x="6734364" y="2090845"/>
            <a:ext cx="4899116" cy="3886200"/>
            <a:chOff x="984228" y="609599"/>
            <a:chExt cx="4899116" cy="388620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629E55AB-CC2F-5F92-4F52-0DAEB1D5C5BF}"/>
                </a:ext>
              </a:extLst>
            </p:cNvPr>
            <p:cNvGrpSpPr/>
            <p:nvPr/>
          </p:nvGrpSpPr>
          <p:grpSpPr>
            <a:xfrm>
              <a:off x="1143000" y="609599"/>
              <a:ext cx="4572000" cy="3886200"/>
              <a:chOff x="1143000" y="609600"/>
              <a:chExt cx="4572000" cy="3886200"/>
            </a:xfrm>
          </p:grpSpPr>
          <p:graphicFrame>
            <p:nvGraphicFramePr>
              <p:cNvPr id="62" name="图表 61">
                <a:extLst>
                  <a:ext uri="{FF2B5EF4-FFF2-40B4-BE49-F238E27FC236}">
                    <a16:creationId xmlns:a16="http://schemas.microsoft.com/office/drawing/2014/main" id="{A0EDA422-67D2-984C-AECF-CDCBD57F68FF}"/>
                  </a:ext>
                </a:extLst>
              </p:cNvPr>
              <p:cNvGraphicFramePr/>
              <p:nvPr/>
            </p:nvGraphicFramePr>
            <p:xfrm>
              <a:off x="1143000" y="609600"/>
              <a:ext cx="4572000" cy="3886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3" name="箭头: 右 62">
                <a:extLst>
                  <a:ext uri="{FF2B5EF4-FFF2-40B4-BE49-F238E27FC236}">
                    <a16:creationId xmlns:a16="http://schemas.microsoft.com/office/drawing/2014/main" id="{5D23730D-2BDB-C365-1C13-87DF5ABE9D5D}"/>
                  </a:ext>
                </a:extLst>
              </p:cNvPr>
              <p:cNvSpPr/>
              <p:nvPr/>
            </p:nvSpPr>
            <p:spPr>
              <a:xfrm>
                <a:off x="3238500" y="990600"/>
                <a:ext cx="381000" cy="457200"/>
              </a:xfrm>
              <a:prstGeom prst="rightArrow">
                <a:avLst>
                  <a:gd name="adj1" fmla="val 50000"/>
                  <a:gd name="adj2" fmla="val 48611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箭头: 右 63">
                <a:extLst>
                  <a:ext uri="{FF2B5EF4-FFF2-40B4-BE49-F238E27FC236}">
                    <a16:creationId xmlns:a16="http://schemas.microsoft.com/office/drawing/2014/main" id="{01E79952-03F6-2F3D-1431-25759C6F99AF}"/>
                  </a:ext>
                </a:extLst>
              </p:cNvPr>
              <p:cNvSpPr/>
              <p:nvPr/>
            </p:nvSpPr>
            <p:spPr>
              <a:xfrm rot="5400000">
                <a:off x="4610102" y="2324100"/>
                <a:ext cx="381000" cy="457200"/>
              </a:xfrm>
              <a:prstGeom prst="rightArrow">
                <a:avLst>
                  <a:gd name="adj1" fmla="val 50000"/>
                  <a:gd name="adj2" fmla="val 48611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箭头: 右 64">
                <a:extLst>
                  <a:ext uri="{FF2B5EF4-FFF2-40B4-BE49-F238E27FC236}">
                    <a16:creationId xmlns:a16="http://schemas.microsoft.com/office/drawing/2014/main" id="{F726B27C-8391-2C16-D9BF-CEF64F38826D}"/>
                  </a:ext>
                </a:extLst>
              </p:cNvPr>
              <p:cNvSpPr/>
              <p:nvPr/>
            </p:nvSpPr>
            <p:spPr>
              <a:xfrm rot="16200000">
                <a:off x="1866900" y="2324100"/>
                <a:ext cx="381000" cy="457200"/>
              </a:xfrm>
              <a:prstGeom prst="rightArrow">
                <a:avLst>
                  <a:gd name="adj1" fmla="val 50000"/>
                  <a:gd name="adj2" fmla="val 48611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箭头: 右 65">
                <a:extLst>
                  <a:ext uri="{FF2B5EF4-FFF2-40B4-BE49-F238E27FC236}">
                    <a16:creationId xmlns:a16="http://schemas.microsoft.com/office/drawing/2014/main" id="{C426D1E2-BEE6-4939-BA16-567F96710F51}"/>
                  </a:ext>
                </a:extLst>
              </p:cNvPr>
              <p:cNvSpPr/>
              <p:nvPr/>
            </p:nvSpPr>
            <p:spPr>
              <a:xfrm flipH="1">
                <a:off x="3238500" y="3657600"/>
                <a:ext cx="381000" cy="457200"/>
              </a:xfrm>
              <a:prstGeom prst="rightArrow">
                <a:avLst>
                  <a:gd name="adj1" fmla="val 50000"/>
                  <a:gd name="adj2" fmla="val 48611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44CC2CA-68C1-7BF2-EA53-8FED9800D11E}"/>
                </a:ext>
              </a:extLst>
            </p:cNvPr>
            <p:cNvSpPr txBox="1"/>
            <p:nvPr/>
          </p:nvSpPr>
          <p:spPr>
            <a:xfrm>
              <a:off x="1184945" y="772868"/>
              <a:ext cx="96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Att.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718371A-9894-4ACA-160A-B592021D2C19}"/>
                </a:ext>
              </a:extLst>
            </p:cNvPr>
            <p:cNvSpPr txBox="1"/>
            <p:nvPr/>
          </p:nvSpPr>
          <p:spPr>
            <a:xfrm>
              <a:off x="1303490" y="3657599"/>
              <a:ext cx="10501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Att.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D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42B9EE6-193D-07FA-33CB-61028AC262CC}"/>
                </a:ext>
              </a:extLst>
            </p:cNvPr>
            <p:cNvSpPr txBox="1"/>
            <p:nvPr/>
          </p:nvSpPr>
          <p:spPr>
            <a:xfrm>
              <a:off x="4749423" y="924580"/>
              <a:ext cx="96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Att.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4427899-FE48-86BF-3DBD-0E4EFED2BFF8}"/>
                </a:ext>
              </a:extLst>
            </p:cNvPr>
            <p:cNvSpPr txBox="1"/>
            <p:nvPr/>
          </p:nvSpPr>
          <p:spPr>
            <a:xfrm>
              <a:off x="4749423" y="3657600"/>
              <a:ext cx="965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Att.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C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19043E65-1949-3ACC-25D1-1F20A84B0AA3}"/>
                </a:ext>
              </a:extLst>
            </p:cNvPr>
            <p:cNvSpPr txBox="1"/>
            <p:nvPr/>
          </p:nvSpPr>
          <p:spPr>
            <a:xfrm>
              <a:off x="2971800" y="1981200"/>
              <a:ext cx="1143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One-way 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bikeway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2CDCE239-40FD-368D-E475-4D2A239D9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77" t="34616" b="45769"/>
            <a:stretch/>
          </p:blipFill>
          <p:spPr>
            <a:xfrm>
              <a:off x="3251935" y="2791482"/>
              <a:ext cx="452984" cy="443406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F6E292B-59B8-B1CF-C4F7-7529CA5F021C}"/>
                </a:ext>
              </a:extLst>
            </p:cNvPr>
            <p:cNvSpPr txBox="1"/>
            <p:nvPr/>
          </p:nvSpPr>
          <p:spPr>
            <a:xfrm rot="17446402">
              <a:off x="1830354" y="1718816"/>
              <a:ext cx="5080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Dock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29AD174-D7CA-888D-6E6C-2F92487671DA}"/>
                </a:ext>
              </a:extLst>
            </p:cNvPr>
            <p:cNvSpPr txBox="1"/>
            <p:nvPr/>
          </p:nvSpPr>
          <p:spPr>
            <a:xfrm rot="18117826">
              <a:off x="2140937" y="1508565"/>
              <a:ext cx="311441" cy="381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1934274-823D-8AAE-963F-E41FEC7F8EBA}"/>
                </a:ext>
              </a:extLst>
            </p:cNvPr>
            <p:cNvSpPr txBox="1"/>
            <p:nvPr/>
          </p:nvSpPr>
          <p:spPr>
            <a:xfrm rot="19163951">
              <a:off x="2359079" y="1211963"/>
              <a:ext cx="311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28A9E0F-4568-B4F3-14F7-4D0FA4D7F168}"/>
                </a:ext>
              </a:extLst>
            </p:cNvPr>
            <p:cNvSpPr txBox="1"/>
            <p:nvPr/>
          </p:nvSpPr>
          <p:spPr>
            <a:xfrm rot="20161931">
              <a:off x="2661567" y="993841"/>
              <a:ext cx="5708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N</a:t>
              </a:r>
              <a:r>
                <a:rPr kumimoji="0" lang="en-US" altLang="zh-CN" sz="18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A</a:t>
              </a:r>
              <a:endParaRPr kumimoji="0" lang="zh-CN" altLang="en-US" sz="2000" b="0" i="0" u="none" strike="noStrike" kern="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7C79F0F-7156-C9A3-087B-629466E7A5A9}"/>
                </a:ext>
              </a:extLst>
            </p:cNvPr>
            <p:cNvSpPr txBox="1"/>
            <p:nvPr/>
          </p:nvSpPr>
          <p:spPr>
            <a:xfrm rot="1315418">
              <a:off x="3742535" y="1031132"/>
              <a:ext cx="50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1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00D7E206-CC76-C95F-9107-89D0CF69576C}"/>
                </a:ext>
              </a:extLst>
            </p:cNvPr>
            <p:cNvSpPr txBox="1"/>
            <p:nvPr/>
          </p:nvSpPr>
          <p:spPr>
            <a:xfrm rot="2098025">
              <a:off x="4056244" y="1222298"/>
              <a:ext cx="50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D0E9F9B-9857-6773-A23F-C195A4D4047F}"/>
                </a:ext>
              </a:extLst>
            </p:cNvPr>
            <p:cNvSpPr txBox="1"/>
            <p:nvPr/>
          </p:nvSpPr>
          <p:spPr>
            <a:xfrm rot="3064261">
              <a:off x="4318473" y="1497505"/>
              <a:ext cx="50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3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FC8513E-1D6E-2921-43F2-9CA389F93069}"/>
                </a:ext>
              </a:extLst>
            </p:cNvPr>
            <p:cNvSpPr txBox="1"/>
            <p:nvPr/>
          </p:nvSpPr>
          <p:spPr>
            <a:xfrm rot="4020576">
              <a:off x="4495406" y="1813731"/>
              <a:ext cx="508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68E95D1D-F77A-44AB-E313-838F86BF1983}"/>
                </a:ext>
              </a:extLst>
            </p:cNvPr>
            <p:cNvSpPr txBox="1"/>
            <p:nvPr/>
          </p:nvSpPr>
          <p:spPr>
            <a:xfrm rot="6775205">
              <a:off x="4621743" y="2905199"/>
              <a:ext cx="508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55CA4FA-A8FE-1B5A-D711-594C2D03BD89}"/>
                </a:ext>
              </a:extLst>
            </p:cNvPr>
            <p:cNvSpPr txBox="1"/>
            <p:nvPr/>
          </p:nvSpPr>
          <p:spPr>
            <a:xfrm rot="9356739">
              <a:off x="3662361" y="3860544"/>
              <a:ext cx="508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5F4A9C7-FB49-1642-97AE-1532CAFFFCE9}"/>
                </a:ext>
              </a:extLst>
            </p:cNvPr>
            <p:cNvSpPr txBox="1"/>
            <p:nvPr/>
          </p:nvSpPr>
          <p:spPr>
            <a:xfrm rot="12686051">
              <a:off x="2420659" y="3624272"/>
              <a:ext cx="508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3424CDB-FB39-53E4-10C3-CB17396B3927}"/>
                </a:ext>
              </a:extLst>
            </p:cNvPr>
            <p:cNvSpPr txBox="1"/>
            <p:nvPr/>
          </p:nvSpPr>
          <p:spPr>
            <a:xfrm rot="14447434">
              <a:off x="1896262" y="3067228"/>
              <a:ext cx="5080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…</a:t>
              </a: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734EB0D-C889-1880-364F-4A0D72DD94A7}"/>
                </a:ext>
              </a:extLst>
            </p:cNvPr>
            <p:cNvSpPr txBox="1"/>
            <p:nvPr/>
          </p:nvSpPr>
          <p:spPr>
            <a:xfrm>
              <a:off x="984228" y="1214116"/>
              <a:ext cx="840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M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A 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bikes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N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A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 docks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1B4E993-94CB-9F0D-F1EB-0CA18AE640A3}"/>
                </a:ext>
              </a:extLst>
            </p:cNvPr>
            <p:cNvSpPr txBox="1"/>
            <p:nvPr/>
          </p:nvSpPr>
          <p:spPr>
            <a:xfrm>
              <a:off x="5205061" y="1352290"/>
              <a:ext cx="678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M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B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, N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B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 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D26192A4-5D76-DEED-1B11-C5655A749965}"/>
                </a:ext>
              </a:extLst>
            </p:cNvPr>
            <p:cNvSpPr txBox="1"/>
            <p:nvPr/>
          </p:nvSpPr>
          <p:spPr>
            <a:xfrm>
              <a:off x="5158093" y="3294830"/>
              <a:ext cx="678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M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C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, N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C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 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1A323D1-DF23-BEED-DE7A-DD53A760E230}"/>
                </a:ext>
              </a:extLst>
            </p:cNvPr>
            <p:cNvSpPr txBox="1"/>
            <p:nvPr/>
          </p:nvSpPr>
          <p:spPr>
            <a:xfrm>
              <a:off x="1085229" y="3503710"/>
              <a:ext cx="678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M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D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, N</a:t>
              </a:r>
              <a:r>
                <a:rPr kumimoji="0" lang="en-US" altLang="zh-CN" sz="1400" b="0" i="0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D</a:t>
              </a: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宋体" panose="02010600030101010101" pitchFamily="2" charset="-122"/>
                </a:rPr>
                <a:t> </a:t>
              </a: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BD4FDA46-5B1E-E5CD-AAF0-FE90200F531B}"/>
              </a:ext>
            </a:extLst>
          </p:cNvPr>
          <p:cNvSpPr txBox="1"/>
          <p:nvPr/>
        </p:nvSpPr>
        <p:spPr>
          <a:xfrm>
            <a:off x="7364838" y="1329124"/>
            <a:ext cx="432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= N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= M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= N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B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= … = 80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≠ N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,</a:t>
            </a:r>
            <a:r>
              <a:rPr lang="zh-CN" altLang="en-US" baseline="-25000">
                <a:solidFill>
                  <a:prstClr val="black"/>
                </a:solidFill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M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 ≠ M</a:t>
            </a:r>
            <a:r>
              <a:rPr lang="en-US" altLang="zh-CN" baseline="-25000">
                <a:solidFill>
                  <a:prstClr val="black"/>
                </a:solidFill>
                <a:ea typeface="宋体" panose="02010600030101010101" pitchFamily="2" charset="-122"/>
              </a:rPr>
              <a:t>B </a:t>
            </a:r>
            <a:r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t>, …</a:t>
            </a:r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203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E815A28-8789-48F6-BD60-EBC21FCA3421}"/>
              </a:ext>
            </a:extLst>
          </p:cNvPr>
          <p:cNvSpPr txBox="1"/>
          <p:nvPr/>
        </p:nvSpPr>
        <p:spPr>
          <a:xfrm>
            <a:off x="58913" y="2305346"/>
            <a:ext cx="12069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Thanks for your watching</a:t>
            </a:r>
            <a:endParaRPr lang="zh-CN" altLang="en-US" sz="7200" b="1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9" name="图片 8" descr="形状, 矩形&#10;&#10;已自动生成说明">
            <a:extLst>
              <a:ext uri="{FF2B5EF4-FFF2-40B4-BE49-F238E27FC236}">
                <a16:creationId xmlns:a16="http://schemas.microsoft.com/office/drawing/2014/main" id="{5C921F0D-8C1A-48A2-AE68-2B518813F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8" y="3829049"/>
            <a:ext cx="6638926" cy="699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184520B-864C-398A-7084-2938FCD3D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757" y="54085"/>
            <a:ext cx="1728800" cy="871544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E56F876-09BC-C344-EFBF-4DCFE55EB13D}"/>
              </a:ext>
            </a:extLst>
          </p:cNvPr>
          <p:cNvSpPr/>
          <p:nvPr/>
        </p:nvSpPr>
        <p:spPr>
          <a:xfrm>
            <a:off x="3010078" y="3951304"/>
            <a:ext cx="6171843" cy="586572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b="1">
                <a:ea typeface="+mn-lt"/>
                <a:cs typeface="+mn-lt"/>
              </a:rPr>
              <a:t>Song Ziye, Huang Yuyang, Ji </a:t>
            </a:r>
            <a:r>
              <a:rPr lang="en-US" sz="1600" b="1" err="1">
                <a:ea typeface="+mn-lt"/>
                <a:cs typeface="+mn-lt"/>
              </a:rPr>
              <a:t>Xiangtian</a:t>
            </a:r>
            <a:r>
              <a:rPr lang="en-US" sz="1600" b="1">
                <a:ea typeface="+mn-lt"/>
                <a:cs typeface="+mn-lt"/>
              </a:rPr>
              <a:t>, Tu Teng</a:t>
            </a:r>
            <a:endParaRPr lang="en-US" altLang="zh-CN" sz="1600" b="1"/>
          </a:p>
          <a:p>
            <a:pPr algn="ctr"/>
            <a:endParaRPr lang="en-US" altLang="zh-CN" sz="1400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793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1CEE66E-65D7-4C8A-B79E-640CBDBDD609}"/>
              </a:ext>
            </a:extLst>
          </p:cNvPr>
          <p:cNvSpPr txBox="1"/>
          <p:nvPr/>
        </p:nvSpPr>
        <p:spPr>
          <a:xfrm>
            <a:off x="2087880" y="2753082"/>
            <a:ext cx="12073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rgbClr val="0599D7"/>
                </a:solidFill>
                <a:cs typeface="+mn-ea"/>
                <a:sym typeface="+mn-lt"/>
              </a:rPr>
              <a:t>01</a:t>
            </a:r>
            <a:endParaRPr lang="zh-CN" altLang="en-US" sz="6600">
              <a:solidFill>
                <a:srgbClr val="0599D7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CC38C1-1459-402C-9DCB-98B9D81DE9A7}"/>
              </a:ext>
            </a:extLst>
          </p:cNvPr>
          <p:cNvSpPr txBox="1"/>
          <p:nvPr/>
        </p:nvSpPr>
        <p:spPr>
          <a:xfrm>
            <a:off x="5161181" y="2753082"/>
            <a:ext cx="5532990" cy="11079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6600" b="1">
                <a:gradFill>
                  <a:gsLst>
                    <a:gs pos="0">
                      <a:srgbClr val="0599D7"/>
                    </a:gs>
                    <a:gs pos="42000">
                      <a:srgbClr val="0599D7">
                        <a:alpha val="85000"/>
                      </a:srgbClr>
                    </a:gs>
                    <a:gs pos="59200">
                      <a:srgbClr val="0599D7">
                        <a:alpha val="80000"/>
                      </a:srgbClr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Introduction</a:t>
            </a:r>
            <a:endParaRPr lang="zh-CN" altLang="en-US" sz="6600" b="1">
              <a:gradFill>
                <a:gsLst>
                  <a:gs pos="0">
                    <a:srgbClr val="0599D7"/>
                  </a:gs>
                  <a:gs pos="42000">
                    <a:srgbClr val="0599D7">
                      <a:alpha val="85000"/>
                    </a:srgbClr>
                  </a:gs>
                  <a:gs pos="59200">
                    <a:srgbClr val="0599D7">
                      <a:alpha val="80000"/>
                    </a:srgbClr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48544" y="674703"/>
            <a:ext cx="18021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>
                <a:solidFill>
                  <a:srgbClr val="FFFFFF"/>
                </a:solidFill>
              </a:rPr>
              <a:t>https://www.ypppt.com/</a:t>
            </a:r>
            <a:endParaRPr lang="zh-CN" alt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79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0C96D9EA-AD57-2ACD-6A89-399DD3CB4FDE}"/>
              </a:ext>
            </a:extLst>
          </p:cNvPr>
          <p:cNvSpPr/>
          <p:nvPr/>
        </p:nvSpPr>
        <p:spPr>
          <a:xfrm>
            <a:off x="4875025" y="2133088"/>
            <a:ext cx="5403115" cy="745991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28A2F7-4B53-42EF-B55B-A282D8AD7A68}"/>
              </a:ext>
            </a:extLst>
          </p:cNvPr>
          <p:cNvSpPr txBox="1"/>
          <p:nvPr/>
        </p:nvSpPr>
        <p:spPr>
          <a:xfrm>
            <a:off x="1214021" y="329922"/>
            <a:ext cx="4472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Background Introduction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D0B1ABD-7E6A-46CA-9D89-2D0D1F4547AA}"/>
              </a:ext>
            </a:extLst>
          </p:cNvPr>
          <p:cNvGrpSpPr/>
          <p:nvPr/>
        </p:nvGrpSpPr>
        <p:grpSpPr>
          <a:xfrm>
            <a:off x="4990300" y="2255413"/>
            <a:ext cx="534486" cy="534486"/>
            <a:chOff x="6197537" y="1427551"/>
            <a:chExt cx="453423" cy="453423"/>
          </a:xfrm>
        </p:grpSpPr>
        <p:sp>
          <p:nvSpPr>
            <p:cNvPr id="81" name="圆角矩形 55">
              <a:extLst>
                <a:ext uri="{FF2B5EF4-FFF2-40B4-BE49-F238E27FC236}">
                  <a16:creationId xmlns:a16="http://schemas.microsoft.com/office/drawing/2014/main" id="{025FDB54-4B26-437C-804B-35A60202D380}"/>
                </a:ext>
              </a:extLst>
            </p:cNvPr>
            <p:cNvSpPr/>
            <p:nvPr/>
          </p:nvSpPr>
          <p:spPr>
            <a:xfrm>
              <a:off x="6197537" y="1427551"/>
              <a:ext cx="453423" cy="453423"/>
            </a:xfrm>
            <a:prstGeom prst="roundRect">
              <a:avLst>
                <a:gd name="adj" fmla="val 20834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76200" dist="381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cs typeface="+mn-ea"/>
                <a:sym typeface="+mn-lt"/>
              </a:endParaRPr>
            </a:p>
          </p:txBody>
        </p:sp>
        <p:grpSp>
          <p:nvGrpSpPr>
            <p:cNvPr id="82" name="Group 909">
              <a:extLst>
                <a:ext uri="{FF2B5EF4-FFF2-40B4-BE49-F238E27FC236}">
                  <a16:creationId xmlns:a16="http://schemas.microsoft.com/office/drawing/2014/main" id="{93F931AD-402A-4CCA-A2AD-FDC2D0B1AA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289881" y="1532326"/>
              <a:ext cx="292287" cy="249271"/>
              <a:chOff x="6090" y="1175"/>
              <a:chExt cx="265" cy="226"/>
            </a:xfrm>
            <a:solidFill>
              <a:srgbClr val="4A639A"/>
            </a:solidFill>
            <a:effectLst/>
          </p:grpSpPr>
          <p:sp>
            <p:nvSpPr>
              <p:cNvPr id="83" name="Freeform 910">
                <a:extLst>
                  <a:ext uri="{FF2B5EF4-FFF2-40B4-BE49-F238E27FC236}">
                    <a16:creationId xmlns:a16="http://schemas.microsoft.com/office/drawing/2014/main" id="{194661A0-9DB6-4D96-9914-B2578F615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9" y="1269"/>
                <a:ext cx="56" cy="96"/>
              </a:xfrm>
              <a:custGeom>
                <a:avLst/>
                <a:gdLst>
                  <a:gd name="T0" fmla="*/ 2 w 23"/>
                  <a:gd name="T1" fmla="*/ 40 h 40"/>
                  <a:gd name="T2" fmla="*/ 21 w 23"/>
                  <a:gd name="T3" fmla="*/ 40 h 40"/>
                  <a:gd name="T4" fmla="*/ 23 w 23"/>
                  <a:gd name="T5" fmla="*/ 38 h 40"/>
                  <a:gd name="T6" fmla="*/ 23 w 23"/>
                  <a:gd name="T7" fmla="*/ 2 h 40"/>
                  <a:gd name="T8" fmla="*/ 21 w 23"/>
                  <a:gd name="T9" fmla="*/ 0 h 40"/>
                  <a:gd name="T10" fmla="*/ 2 w 23"/>
                  <a:gd name="T11" fmla="*/ 0 h 40"/>
                  <a:gd name="T12" fmla="*/ 0 w 23"/>
                  <a:gd name="T13" fmla="*/ 2 h 40"/>
                  <a:gd name="T14" fmla="*/ 0 w 23"/>
                  <a:gd name="T15" fmla="*/ 38 h 40"/>
                  <a:gd name="T16" fmla="*/ 2 w 23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40">
                    <a:moveTo>
                      <a:pt x="2" y="40"/>
                    </a:move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4" name="Freeform 911">
                <a:extLst>
                  <a:ext uri="{FF2B5EF4-FFF2-40B4-BE49-F238E27FC236}">
                    <a16:creationId xmlns:a16="http://schemas.microsoft.com/office/drawing/2014/main" id="{81A5A419-D75A-4EEE-A209-3AB4F89AE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" y="1235"/>
                <a:ext cx="54" cy="130"/>
              </a:xfrm>
              <a:custGeom>
                <a:avLst/>
                <a:gdLst>
                  <a:gd name="T0" fmla="*/ 2 w 22"/>
                  <a:gd name="T1" fmla="*/ 54 h 54"/>
                  <a:gd name="T2" fmla="*/ 20 w 22"/>
                  <a:gd name="T3" fmla="*/ 54 h 54"/>
                  <a:gd name="T4" fmla="*/ 22 w 22"/>
                  <a:gd name="T5" fmla="*/ 52 h 54"/>
                  <a:gd name="T6" fmla="*/ 22 w 22"/>
                  <a:gd name="T7" fmla="*/ 2 h 54"/>
                  <a:gd name="T8" fmla="*/ 20 w 22"/>
                  <a:gd name="T9" fmla="*/ 0 h 54"/>
                  <a:gd name="T10" fmla="*/ 2 w 22"/>
                  <a:gd name="T11" fmla="*/ 0 h 54"/>
                  <a:gd name="T12" fmla="*/ 0 w 22"/>
                  <a:gd name="T13" fmla="*/ 2 h 54"/>
                  <a:gd name="T14" fmla="*/ 0 w 22"/>
                  <a:gd name="T15" fmla="*/ 52 h 54"/>
                  <a:gd name="T16" fmla="*/ 2 w 2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54">
                    <a:moveTo>
                      <a:pt x="2" y="54"/>
                    </a:moveTo>
                    <a:cubicBezTo>
                      <a:pt x="20" y="54"/>
                      <a:pt x="20" y="54"/>
                      <a:pt x="20" y="54"/>
                    </a:cubicBezTo>
                    <a:cubicBezTo>
                      <a:pt x="21" y="54"/>
                      <a:pt x="22" y="53"/>
                      <a:pt x="22" y="5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Freeform 912">
                <a:extLst>
                  <a:ext uri="{FF2B5EF4-FFF2-40B4-BE49-F238E27FC236}">
                    <a16:creationId xmlns:a16="http://schemas.microsoft.com/office/drawing/2014/main" id="{CFC3BE8A-EE0D-4105-9797-3271D5B01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" y="1207"/>
                <a:ext cx="56" cy="158"/>
              </a:xfrm>
              <a:custGeom>
                <a:avLst/>
                <a:gdLst>
                  <a:gd name="T0" fmla="*/ 2 w 23"/>
                  <a:gd name="T1" fmla="*/ 66 h 66"/>
                  <a:gd name="T2" fmla="*/ 21 w 23"/>
                  <a:gd name="T3" fmla="*/ 66 h 66"/>
                  <a:gd name="T4" fmla="*/ 23 w 23"/>
                  <a:gd name="T5" fmla="*/ 64 h 66"/>
                  <a:gd name="T6" fmla="*/ 23 w 23"/>
                  <a:gd name="T7" fmla="*/ 2 h 66"/>
                  <a:gd name="T8" fmla="*/ 21 w 23"/>
                  <a:gd name="T9" fmla="*/ 0 h 66"/>
                  <a:gd name="T10" fmla="*/ 2 w 23"/>
                  <a:gd name="T11" fmla="*/ 0 h 66"/>
                  <a:gd name="T12" fmla="*/ 0 w 23"/>
                  <a:gd name="T13" fmla="*/ 2 h 66"/>
                  <a:gd name="T14" fmla="*/ 0 w 23"/>
                  <a:gd name="T15" fmla="*/ 64 h 66"/>
                  <a:gd name="T16" fmla="*/ 2 w 23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6">
                    <a:moveTo>
                      <a:pt x="2" y="66"/>
                    </a:moveTo>
                    <a:cubicBezTo>
                      <a:pt x="21" y="66"/>
                      <a:pt x="21" y="66"/>
                      <a:pt x="21" y="66"/>
                    </a:cubicBezTo>
                    <a:cubicBezTo>
                      <a:pt x="22" y="66"/>
                      <a:pt x="23" y="65"/>
                      <a:pt x="23" y="64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2" y="0"/>
                      <a:pt x="2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1" y="66"/>
                      <a:pt x="2" y="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Freeform 913">
                <a:extLst>
                  <a:ext uri="{FF2B5EF4-FFF2-40B4-BE49-F238E27FC236}">
                    <a16:creationId xmlns:a16="http://schemas.microsoft.com/office/drawing/2014/main" id="{825B65DF-5BE4-463B-8DE8-B01FBF844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" y="1175"/>
                <a:ext cx="265" cy="226"/>
              </a:xfrm>
              <a:custGeom>
                <a:avLst/>
                <a:gdLst>
                  <a:gd name="T0" fmla="*/ 104 w 109"/>
                  <a:gd name="T1" fmla="*/ 85 h 94"/>
                  <a:gd name="T2" fmla="*/ 9 w 109"/>
                  <a:gd name="T3" fmla="*/ 85 h 94"/>
                  <a:gd name="T4" fmla="*/ 9 w 109"/>
                  <a:gd name="T5" fmla="*/ 85 h 94"/>
                  <a:gd name="T6" fmla="*/ 9 w 109"/>
                  <a:gd name="T7" fmla="*/ 4 h 94"/>
                  <a:gd name="T8" fmla="*/ 4 w 109"/>
                  <a:gd name="T9" fmla="*/ 0 h 94"/>
                  <a:gd name="T10" fmla="*/ 0 w 109"/>
                  <a:gd name="T11" fmla="*/ 4 h 94"/>
                  <a:gd name="T12" fmla="*/ 0 w 109"/>
                  <a:gd name="T13" fmla="*/ 85 h 94"/>
                  <a:gd name="T14" fmla="*/ 9 w 109"/>
                  <a:gd name="T15" fmla="*/ 94 h 94"/>
                  <a:gd name="T16" fmla="*/ 104 w 109"/>
                  <a:gd name="T17" fmla="*/ 94 h 94"/>
                  <a:gd name="T18" fmla="*/ 109 w 109"/>
                  <a:gd name="T19" fmla="*/ 90 h 94"/>
                  <a:gd name="T20" fmla="*/ 104 w 109"/>
                  <a:gd name="T21" fmla="*/ 8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9" h="94">
                    <a:moveTo>
                      <a:pt x="104" y="85"/>
                    </a:moveTo>
                    <a:cubicBezTo>
                      <a:pt x="9" y="85"/>
                      <a:pt x="9" y="85"/>
                      <a:pt x="9" y="85"/>
                    </a:cubicBezTo>
                    <a:cubicBezTo>
                      <a:pt x="9" y="85"/>
                      <a:pt x="9" y="85"/>
                      <a:pt x="9" y="8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90"/>
                      <a:pt x="4" y="94"/>
                      <a:pt x="9" y="94"/>
                    </a:cubicBezTo>
                    <a:cubicBezTo>
                      <a:pt x="104" y="94"/>
                      <a:pt x="104" y="94"/>
                      <a:pt x="104" y="94"/>
                    </a:cubicBezTo>
                    <a:cubicBezTo>
                      <a:pt x="107" y="94"/>
                      <a:pt x="109" y="92"/>
                      <a:pt x="109" y="90"/>
                    </a:cubicBezTo>
                    <a:cubicBezTo>
                      <a:pt x="109" y="87"/>
                      <a:pt x="107" y="85"/>
                      <a:pt x="104" y="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C7C142F0-9FF2-49CF-B975-95516E1AD70F}"/>
              </a:ext>
            </a:extLst>
          </p:cNvPr>
          <p:cNvSpPr/>
          <p:nvPr/>
        </p:nvSpPr>
        <p:spPr>
          <a:xfrm>
            <a:off x="5679505" y="2255413"/>
            <a:ext cx="5146990" cy="523220"/>
          </a:xfrm>
          <a:prstGeom prst="rect">
            <a:avLst/>
          </a:prstGeom>
          <a:effectLst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GB" altLang="zh-CN" sz="28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Popularity Background</a:t>
            </a:r>
            <a:endParaRPr lang="zh-CN" altLang="en-US" sz="28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022EF0D-94C9-2DC9-0F32-6E09815D92A4}"/>
              </a:ext>
            </a:extLst>
          </p:cNvPr>
          <p:cNvGrpSpPr/>
          <p:nvPr/>
        </p:nvGrpSpPr>
        <p:grpSpPr>
          <a:xfrm>
            <a:off x="6507371" y="4368030"/>
            <a:ext cx="5234210" cy="745991"/>
            <a:chOff x="5869725" y="4368030"/>
            <a:chExt cx="5234210" cy="745991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D6476DA3-220F-0E75-5C9F-631A07003CEC}"/>
                </a:ext>
              </a:extLst>
            </p:cNvPr>
            <p:cNvSpPr/>
            <p:nvPr/>
          </p:nvSpPr>
          <p:spPr>
            <a:xfrm>
              <a:off x="5869725" y="4368030"/>
              <a:ext cx="5234210" cy="74599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rgbClr val="0792D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C8B6855F-7FC5-4405-95DD-2699146FF49D}"/>
                </a:ext>
              </a:extLst>
            </p:cNvPr>
            <p:cNvGrpSpPr/>
            <p:nvPr/>
          </p:nvGrpSpPr>
          <p:grpSpPr>
            <a:xfrm>
              <a:off x="5955550" y="4483908"/>
              <a:ext cx="534486" cy="534486"/>
              <a:chOff x="6968721" y="2718214"/>
              <a:chExt cx="453423" cy="453423"/>
            </a:xfrm>
          </p:grpSpPr>
          <p:sp>
            <p:nvSpPr>
              <p:cNvPr id="98" name="圆角矩形 57">
                <a:extLst>
                  <a:ext uri="{FF2B5EF4-FFF2-40B4-BE49-F238E27FC236}">
                    <a16:creationId xmlns:a16="http://schemas.microsoft.com/office/drawing/2014/main" id="{F0B1A8A9-DDBD-4D29-B23C-1D54FF5980FE}"/>
                  </a:ext>
                </a:extLst>
              </p:cNvPr>
              <p:cNvSpPr/>
              <p:nvPr/>
            </p:nvSpPr>
            <p:spPr>
              <a:xfrm>
                <a:off x="6968721" y="2718214"/>
                <a:ext cx="453423" cy="453423"/>
              </a:xfrm>
              <a:prstGeom prst="roundRect">
                <a:avLst>
                  <a:gd name="adj" fmla="val 20834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76200" dist="38100" dir="2700000" algn="tl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7B457AB5-9F36-4163-AFD1-A49D123B3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35683" y="2816007"/>
                <a:ext cx="322491" cy="261223"/>
              </a:xfrm>
              <a:custGeom>
                <a:avLst/>
                <a:gdLst>
                  <a:gd name="T0" fmla="*/ 114 w 200"/>
                  <a:gd name="T1" fmla="*/ 17 h 161"/>
                  <a:gd name="T2" fmla="*/ 18 w 200"/>
                  <a:gd name="T3" fmla="*/ 50 h 161"/>
                  <a:gd name="T4" fmla="*/ 51 w 200"/>
                  <a:gd name="T5" fmla="*/ 146 h 161"/>
                  <a:gd name="T6" fmla="*/ 138 w 200"/>
                  <a:gd name="T7" fmla="*/ 127 h 161"/>
                  <a:gd name="T8" fmla="*/ 186 w 200"/>
                  <a:gd name="T9" fmla="*/ 150 h 161"/>
                  <a:gd name="T10" fmla="*/ 200 w 200"/>
                  <a:gd name="T11" fmla="*/ 122 h 161"/>
                  <a:gd name="T12" fmla="*/ 152 w 200"/>
                  <a:gd name="T13" fmla="*/ 98 h 161"/>
                  <a:gd name="T14" fmla="*/ 114 w 200"/>
                  <a:gd name="T15" fmla="*/ 17 h 161"/>
                  <a:gd name="T16" fmla="*/ 127 w 200"/>
                  <a:gd name="T17" fmla="*/ 103 h 161"/>
                  <a:gd name="T18" fmla="*/ 61 w 200"/>
                  <a:gd name="T19" fmla="*/ 126 h 161"/>
                  <a:gd name="T20" fmla="*/ 38 w 200"/>
                  <a:gd name="T21" fmla="*/ 60 h 161"/>
                  <a:gd name="T22" fmla="*/ 104 w 200"/>
                  <a:gd name="T23" fmla="*/ 37 h 161"/>
                  <a:gd name="T24" fmla="*/ 127 w 200"/>
                  <a:gd name="T25" fmla="*/ 103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161">
                    <a:moveTo>
                      <a:pt x="114" y="17"/>
                    </a:moveTo>
                    <a:cubicBezTo>
                      <a:pt x="78" y="0"/>
                      <a:pt x="35" y="15"/>
                      <a:pt x="18" y="50"/>
                    </a:cubicBezTo>
                    <a:cubicBezTo>
                      <a:pt x="0" y="86"/>
                      <a:pt x="15" y="129"/>
                      <a:pt x="51" y="146"/>
                    </a:cubicBezTo>
                    <a:cubicBezTo>
                      <a:pt x="81" y="161"/>
                      <a:pt x="118" y="152"/>
                      <a:pt x="138" y="127"/>
                    </a:cubicBezTo>
                    <a:cubicBezTo>
                      <a:pt x="186" y="150"/>
                      <a:pt x="186" y="150"/>
                      <a:pt x="186" y="150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52" y="98"/>
                      <a:pt x="152" y="98"/>
                      <a:pt x="152" y="98"/>
                    </a:cubicBezTo>
                    <a:cubicBezTo>
                      <a:pt x="160" y="66"/>
                      <a:pt x="145" y="32"/>
                      <a:pt x="114" y="17"/>
                    </a:cubicBezTo>
                    <a:close/>
                    <a:moveTo>
                      <a:pt x="127" y="103"/>
                    </a:moveTo>
                    <a:cubicBezTo>
                      <a:pt x="115" y="128"/>
                      <a:pt x="85" y="138"/>
                      <a:pt x="61" y="126"/>
                    </a:cubicBezTo>
                    <a:cubicBezTo>
                      <a:pt x="36" y="114"/>
                      <a:pt x="26" y="84"/>
                      <a:pt x="38" y="60"/>
                    </a:cubicBezTo>
                    <a:cubicBezTo>
                      <a:pt x="50" y="35"/>
                      <a:pt x="80" y="25"/>
                      <a:pt x="104" y="37"/>
                    </a:cubicBezTo>
                    <a:cubicBezTo>
                      <a:pt x="129" y="49"/>
                      <a:pt x="139" y="79"/>
                      <a:pt x="127" y="1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BE1D7F9-5CF7-41FE-9F02-F3198D1E0373}"/>
                </a:ext>
              </a:extLst>
            </p:cNvPr>
            <p:cNvSpPr/>
            <p:nvPr/>
          </p:nvSpPr>
          <p:spPr>
            <a:xfrm>
              <a:off x="7973532" y="4468562"/>
              <a:ext cx="1368943" cy="584775"/>
            </a:xfrm>
            <a:prstGeom prst="rect">
              <a:avLst/>
            </a:prstGeom>
            <a:effectLst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GB" altLang="zh-CN" sz="32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Task</a:t>
              </a:r>
              <a:r>
                <a:rPr lang="en-US" altLang="zh-CN" sz="32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s</a:t>
              </a:r>
              <a:endParaRPr lang="zh-CN" altLang="en-US" sz="32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endParaRPr>
            </a:p>
          </p:txBody>
        </p:sp>
      </p:grpSp>
      <p:pic>
        <p:nvPicPr>
          <p:cNvPr id="157" name="图片 156">
            <a:extLst>
              <a:ext uri="{FF2B5EF4-FFF2-40B4-BE49-F238E27FC236}">
                <a16:creationId xmlns:a16="http://schemas.microsoft.com/office/drawing/2014/main" id="{34998734-89BB-4982-DCC6-A4E4F603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49" y="851222"/>
            <a:ext cx="3567681" cy="570436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F7ADFC4-3EA6-FF5B-2770-EECC5E31763E}"/>
              </a:ext>
            </a:extLst>
          </p:cNvPr>
          <p:cNvGrpSpPr/>
          <p:nvPr/>
        </p:nvGrpSpPr>
        <p:grpSpPr>
          <a:xfrm>
            <a:off x="5830758" y="3252075"/>
            <a:ext cx="5234210" cy="753085"/>
            <a:chOff x="5224702" y="3255623"/>
            <a:chExt cx="5234210" cy="753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122B07F6-9803-1B44-2855-CE1804EE14F9}"/>
                </a:ext>
              </a:extLst>
            </p:cNvPr>
            <p:cNvSpPr/>
            <p:nvPr/>
          </p:nvSpPr>
          <p:spPr>
            <a:xfrm>
              <a:off x="5224702" y="3255623"/>
              <a:ext cx="5234210" cy="745991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rgbClr val="0792D1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3D15432-4BEC-4931-AF1B-F64D2A3DBFA2}"/>
                </a:ext>
              </a:extLst>
            </p:cNvPr>
            <p:cNvSpPr/>
            <p:nvPr/>
          </p:nvSpPr>
          <p:spPr>
            <a:xfrm>
              <a:off x="7247821" y="3355790"/>
              <a:ext cx="1514602" cy="584775"/>
            </a:xfrm>
            <a:prstGeom prst="rect">
              <a:avLst/>
            </a:prstGeom>
            <a:effectLst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GB" altLang="zh-CN" sz="3200" b="1" ker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Issues</a:t>
              </a:r>
              <a:endParaRPr lang="zh-CN" altLang="en-US" sz="32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</a:endParaRPr>
            </a:p>
          </p:txBody>
        </p:sp>
        <p:sp>
          <p:nvSpPr>
            <p:cNvPr id="155" name="AutoShape 4" descr="A vertical view of a bicycle sharing station with multiple bicycles docked in a row. The bicycles are neatly lined up, and the docking stations are modern and clean. The background includes a green, leafy park area with sunlight casting shadows on the ground. The setting appears well-maintained and inviting for users to rent bicycles.">
              <a:extLst>
                <a:ext uri="{FF2B5EF4-FFF2-40B4-BE49-F238E27FC236}">
                  <a16:creationId xmlns:a16="http://schemas.microsoft.com/office/drawing/2014/main" id="{07F2B3B0-D968-FD35-0224-32FB0E51E87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84069" y="3454941"/>
              <a:ext cx="361544" cy="361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5" name="图片 4" descr="图标&#10;&#10;已自动生成说明">
              <a:extLst>
                <a:ext uri="{FF2B5EF4-FFF2-40B4-BE49-F238E27FC236}">
                  <a16:creationId xmlns:a16="http://schemas.microsoft.com/office/drawing/2014/main" id="{A9937571-78F9-105A-17CD-454C64A10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543" y="3262717"/>
              <a:ext cx="754098" cy="745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35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113">
            <a:extLst>
              <a:ext uri="{FF2B5EF4-FFF2-40B4-BE49-F238E27FC236}">
                <a16:creationId xmlns:a16="http://schemas.microsoft.com/office/drawing/2014/main" id="{2A71682D-481E-4C11-970C-342B6E5D93C0}"/>
              </a:ext>
            </a:extLst>
          </p:cNvPr>
          <p:cNvSpPr txBox="1"/>
          <p:nvPr/>
        </p:nvSpPr>
        <p:spPr>
          <a:xfrm>
            <a:off x="6726581" y="1805061"/>
            <a:ext cx="5501037" cy="3247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err="1">
                <a:cs typeface="+mn-ea"/>
                <a:sym typeface="+mn-lt"/>
              </a:rPr>
              <a:t>Attracitons</a:t>
            </a:r>
            <a:r>
              <a:rPr lang="en-US" altLang="zh-CN" sz="2800" b="1">
                <a:cs typeface="+mn-ea"/>
                <a:sym typeface="+mn-lt"/>
              </a:rPr>
              <a:t> and Stations</a:t>
            </a:r>
            <a:endParaRPr lang="en-US" altLang="zh-CN" sz="2800" b="1">
              <a:cs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2800" b="1">
              <a:cs typeface="+mn-ea"/>
            </a:endParaRPr>
          </a:p>
          <a:p>
            <a:pPr marL="228600" indent="-228600">
              <a:lnSpc>
                <a:spcPct val="150000"/>
              </a:lnSpc>
              <a:buFont typeface="微软雅黑"/>
              <a:buAutoNum type="arabicPeriod"/>
            </a:pPr>
            <a:r>
              <a:rPr lang="en-US" altLang="zh-CN" sz="2800" b="1">
                <a:cs typeface="+mn-ea"/>
                <a:sym typeface="+mn-lt"/>
              </a:rPr>
              <a:t>One-Way Roads</a:t>
            </a:r>
            <a:endParaRPr lang="en-US" altLang="zh-CN" sz="2800" b="1">
              <a:cs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zh-CN" sz="2800" b="1">
              <a:cs typeface="+mn-ea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zh-CN" sz="2800" b="1">
                <a:cs typeface="+mn-ea"/>
              </a:rPr>
              <a:t>Visitor Riding Rules</a:t>
            </a:r>
            <a:endParaRPr lang="zh-CN" altLang="en-US" sz="2800" b="1">
              <a:cs typeface="+mn-ea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62583DB-DF2E-4623-921A-AAFB7DFE28E2}"/>
              </a:ext>
            </a:extLst>
          </p:cNvPr>
          <p:cNvSpPr txBox="1"/>
          <p:nvPr/>
        </p:nvSpPr>
        <p:spPr>
          <a:xfrm>
            <a:off x="1207129" y="359001"/>
            <a:ext cx="658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Introduction to Problem Description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2F0142-B48F-827A-6F9B-240948DC1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895080" y="3882519"/>
            <a:ext cx="1206026" cy="24886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D70D3B81-FD58-FEC9-308C-0592CC3FEA82}"/>
              </a:ext>
            </a:extLst>
          </p:cNvPr>
          <p:cNvGrpSpPr/>
          <p:nvPr/>
        </p:nvGrpSpPr>
        <p:grpSpPr>
          <a:xfrm>
            <a:off x="442843" y="908705"/>
            <a:ext cx="6208341" cy="4719970"/>
            <a:chOff x="751510" y="304800"/>
            <a:chExt cx="3875589" cy="3034270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D06E2C0E-C4CD-31D4-4FA7-7CEC2845E26B}"/>
                </a:ext>
              </a:extLst>
            </p:cNvPr>
            <p:cNvGrpSpPr/>
            <p:nvPr/>
          </p:nvGrpSpPr>
          <p:grpSpPr>
            <a:xfrm>
              <a:off x="751510" y="304800"/>
              <a:ext cx="3875589" cy="3034270"/>
              <a:chOff x="455613" y="3335211"/>
              <a:chExt cx="3875589" cy="3034270"/>
            </a:xfrm>
          </p:grpSpPr>
          <p:sp>
            <p:nvSpPr>
              <p:cNvPr id="13" name="箭头: 环形 12">
                <a:extLst>
                  <a:ext uri="{FF2B5EF4-FFF2-40B4-BE49-F238E27FC236}">
                    <a16:creationId xmlns:a16="http://schemas.microsoft.com/office/drawing/2014/main" id="{061E580F-D67F-283B-E5E3-8EB04CC41BFC}"/>
                  </a:ext>
                </a:extLst>
              </p:cNvPr>
              <p:cNvSpPr/>
              <p:nvPr/>
            </p:nvSpPr>
            <p:spPr>
              <a:xfrm>
                <a:off x="2159759" y="4262770"/>
                <a:ext cx="1165951" cy="582161"/>
              </a:xfrm>
              <a:prstGeom prst="circularArrow">
                <a:avLst>
                  <a:gd name="adj1" fmla="val 9401"/>
                  <a:gd name="adj2" fmla="val 1142319"/>
                  <a:gd name="adj3" fmla="val 21021763"/>
                  <a:gd name="adj4" fmla="val 11497697"/>
                  <a:gd name="adj5" fmla="val 17062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箭头: 右弧形 13">
                <a:extLst>
                  <a:ext uri="{FF2B5EF4-FFF2-40B4-BE49-F238E27FC236}">
                    <a16:creationId xmlns:a16="http://schemas.microsoft.com/office/drawing/2014/main" id="{3178D2CE-B953-7334-8E12-5996A1F0CCAD}"/>
                  </a:ext>
                </a:extLst>
              </p:cNvPr>
              <p:cNvSpPr/>
              <p:nvPr/>
            </p:nvSpPr>
            <p:spPr>
              <a:xfrm rot="324832">
                <a:off x="3479637" y="5027226"/>
                <a:ext cx="292343" cy="890762"/>
              </a:xfrm>
              <a:prstGeom prst="curvedLeftArrow">
                <a:avLst>
                  <a:gd name="adj1" fmla="val 44466"/>
                  <a:gd name="adj2" fmla="val 93626"/>
                  <a:gd name="adj3" fmla="val 42674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>
                  <a:rot lat="0" lon="180000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5900AA3-537B-CE4F-481A-ABB922F7F4DB}"/>
                  </a:ext>
                </a:extLst>
              </p:cNvPr>
              <p:cNvGrpSpPr/>
              <p:nvPr/>
            </p:nvGrpSpPr>
            <p:grpSpPr>
              <a:xfrm>
                <a:off x="559559" y="3335211"/>
                <a:ext cx="3200400" cy="2974776"/>
                <a:chOff x="831470" y="3340306"/>
                <a:chExt cx="3200400" cy="2974776"/>
              </a:xfrm>
            </p:grpSpPr>
            <p:graphicFrame>
              <p:nvGraphicFramePr>
                <p:cNvPr id="22" name="图表 21">
                  <a:extLst>
                    <a:ext uri="{FF2B5EF4-FFF2-40B4-BE49-F238E27FC236}">
                      <a16:creationId xmlns:a16="http://schemas.microsoft.com/office/drawing/2014/main" id="{44233755-5DF4-0301-6F05-071063C7AC4D}"/>
                    </a:ext>
                  </a:extLst>
                </p:cNvPr>
                <p:cNvGraphicFramePr/>
                <p:nvPr/>
              </p:nvGraphicFramePr>
              <p:xfrm>
                <a:off x="831470" y="4410082"/>
                <a:ext cx="3200400" cy="190500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06E5CE23-746E-2914-C48F-CE95689995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075" t="24808" r="25574" b="52496"/>
                <a:stretch/>
              </p:blipFill>
              <p:spPr>
                <a:xfrm rot="21443164">
                  <a:off x="1376192" y="4474108"/>
                  <a:ext cx="814256" cy="746401"/>
                </a:xfrm>
                <a:prstGeom prst="rect">
                  <a:avLst/>
                </a:prstGeom>
              </p:spPr>
            </p:pic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69894D60-6F59-B386-7941-CED4921395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351" t="76420" r="630" b="7680"/>
                <a:stretch/>
              </p:blipFill>
              <p:spPr>
                <a:xfrm rot="21256281">
                  <a:off x="1461264" y="5131266"/>
                  <a:ext cx="661556" cy="462632"/>
                </a:xfrm>
                <a:prstGeom prst="rect">
                  <a:avLst/>
                </a:prstGeom>
              </p:spPr>
            </p:pic>
            <p:pic>
              <p:nvPicPr>
                <p:cNvPr id="25" name="图片 24">
                  <a:extLst>
                    <a:ext uri="{FF2B5EF4-FFF2-40B4-BE49-F238E27FC236}">
                      <a16:creationId xmlns:a16="http://schemas.microsoft.com/office/drawing/2014/main" id="{AC9DB735-8470-A225-DC23-11A2FF4F4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" t="9603" r="50477" b="67376"/>
                <a:stretch/>
              </p:blipFill>
              <p:spPr>
                <a:xfrm>
                  <a:off x="2853262" y="5461914"/>
                  <a:ext cx="347024" cy="340697"/>
                </a:xfrm>
                <a:prstGeom prst="rect">
                  <a:avLst/>
                </a:prstGeom>
              </p:spPr>
            </p:pic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9FF329D2-A5A4-AFB2-D55B-1977A9AE2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6282" b="27332" l="57018" r="86452">
                              <a14:foregroundMark x1="69981" y1="6930" x2="69688" y2="6606"/>
                              <a14:foregroundMark x1="73587" y1="7707" x2="73587" y2="7707"/>
                              <a14:backgroundMark x1="70078" y1="25065" x2="73197" y2="26166"/>
                              <a14:backgroundMark x1="71248" y1="24935" x2="74172" y2="26101"/>
                              <a14:backgroundMark x1="69103" y1="24417" x2="73099" y2="26166"/>
                              <a14:backgroundMark x1="70370" y1="24611" x2="74756" y2="26036"/>
                              <a14:backgroundMark x1="70760" y1="24611" x2="76608" y2="26166"/>
                              <a14:backgroundMark x1="80994" y1="24741" x2="74464" y2="26425"/>
                              <a14:backgroundMark x1="81092" y1="24676" x2="76218" y2="27008"/>
                              <a14:backgroundMark x1="82456" y1="24482" x2="80117" y2="24158"/>
                              <a14:backgroundMark x1="69396" y1="24870" x2="69396" y2="2364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401" t="3742" r="9838" b="70351"/>
                <a:stretch/>
              </p:blipFill>
              <p:spPr>
                <a:xfrm rot="21004600" flipH="1">
                  <a:off x="1634172" y="3340306"/>
                  <a:ext cx="1810893" cy="192052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81EC50EA-3E96-E500-598C-99303149C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24354" b="53998" l="4096" r="41297">
                              <a14:foregroundMark x1="13311" y1="26199" x2="14846" y2="26322"/>
                              <a14:foregroundMark x1="14676" y1="26199" x2="13140" y2="24723"/>
                              <a14:foregroundMark x1="13140" y1="25584" x2="6655" y2="32964"/>
                              <a14:foregroundMark x1="9727" y1="27306" x2="20990" y2="27183"/>
                              <a14:foregroundMark x1="11092" y1="26691" x2="7850" y2="41205"/>
                              <a14:foregroundMark x1="7850" y1="41205" x2="12287" y2="45756"/>
                              <a14:foregroundMark x1="11775" y1="35178" x2="26109" y2="43050"/>
                              <a14:foregroundMark x1="26962" y1="42558" x2="37031" y2="53752"/>
                              <a14:foregroundMark x1="37031" y1="53752" x2="35495" y2="53998"/>
                              <a14:foregroundMark x1="38567" y1="52891" x2="39420" y2="51661"/>
                              <a14:foregroundMark x1="40273" y1="51907" x2="41297" y2="51661"/>
                              <a14:foregroundMark x1="17577" y1="31857" x2="25597" y2="29520"/>
                              <a14:foregroundMark x1="21160" y1="32472" x2="23208" y2="41205"/>
                              <a14:foregroundMark x1="28840" y1="37023" x2="35666" y2="5067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071" r="56870" b="43917"/>
                <a:stretch/>
              </p:blipFill>
              <p:spPr>
                <a:xfrm>
                  <a:off x="2323734" y="4520687"/>
                  <a:ext cx="977822" cy="1038363"/>
                </a:xfrm>
                <a:prstGeom prst="rect">
                  <a:avLst/>
                </a:prstGeom>
              </p:spPr>
            </p:pic>
            <p:pic>
              <p:nvPicPr>
                <p:cNvPr id="28" name="图片 27">
                  <a:extLst>
                    <a:ext uri="{FF2B5EF4-FFF2-40B4-BE49-F238E27FC236}">
                      <a16:creationId xmlns:a16="http://schemas.microsoft.com/office/drawing/2014/main" id="{A2FC9FB1-23D5-5562-49D3-BCE9D57EF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425" t="75821" r="537" b="422"/>
                <a:stretch/>
              </p:blipFill>
              <p:spPr>
                <a:xfrm>
                  <a:off x="1903826" y="4528042"/>
                  <a:ext cx="475521" cy="782187"/>
                </a:xfrm>
                <a:prstGeom prst="rect">
                  <a:avLst/>
                </a:prstGeom>
              </p:spPr>
            </p:pic>
            <p:pic>
              <p:nvPicPr>
                <p:cNvPr id="29" name="图片 28">
                  <a:extLst>
                    <a:ext uri="{FF2B5EF4-FFF2-40B4-BE49-F238E27FC236}">
                      <a16:creationId xmlns:a16="http://schemas.microsoft.com/office/drawing/2014/main" id="{693A9ACE-F5B9-4850-008A-0051BE402C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563" t="27785" b="53645"/>
                <a:stretch/>
              </p:blipFill>
              <p:spPr>
                <a:xfrm flipH="1">
                  <a:off x="2880294" y="4470991"/>
                  <a:ext cx="619824" cy="561537"/>
                </a:xfrm>
                <a:prstGeom prst="rect">
                  <a:avLst/>
                </a:prstGeom>
              </p:spPr>
            </p:pic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D684F881-B676-56CB-24F1-FF1092A82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52645" b="73801" l="3584" r="42321">
                              <a14:foregroundMark x1="3584" y1="61993" x2="4608" y2="66175"/>
                              <a14:foregroundMark x1="40102" y1="70357" x2="35154" y2="72571"/>
                              <a14:foregroundMark x1="40785" y1="71095" x2="34642" y2="73801"/>
                              <a14:foregroundMark x1="42321" y1="70480" x2="42150" y2="71587"/>
                              <a14:foregroundMark x1="23208" y1="54859" x2="15188" y2="55474"/>
                              <a14:foregroundMark x1="23549" y1="54982" x2="11092" y2="53383"/>
                              <a14:foregroundMark x1="22355" y1="54490" x2="15358" y2="54490"/>
                              <a14:foregroundMark x1="26451" y1="52645" x2="15188" y2="54121"/>
                              <a14:foregroundMark x1="13823" y1="68143" x2="12628" y2="680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869" r="57061" b="25916"/>
                <a:stretch/>
              </p:blipFill>
              <p:spPr>
                <a:xfrm rot="327203" flipH="1">
                  <a:off x="3166692" y="4687063"/>
                  <a:ext cx="764357" cy="548638"/>
                </a:xfrm>
                <a:prstGeom prst="rect">
                  <a:avLst/>
                </a:prstGeom>
              </p:spPr>
            </p:pic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6475B6EB-1377-F2B8-EA8C-0E5E75DC0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59164" b="78844" l="44710" r="97099">
                              <a14:foregroundMark x1="46416" y1="67036" x2="48976" y2="70726"/>
                              <a14:foregroundMark x1="45734" y1="65806" x2="44710" y2="64822"/>
                              <a14:foregroundMark x1="56826" y1="60763" x2="56997" y2="60148"/>
                              <a14:foregroundMark x1="60922" y1="60640" x2="60751" y2="59164"/>
                              <a14:foregroundMark x1="97099" y1="70111" x2="96758" y2="69127"/>
                              <a14:foregroundMark x1="96928" y1="68266" x2="93857" y2="70726"/>
                              <a14:foregroundMark x1="70819" y1="78844" x2="70819" y2="78844"/>
                              <a14:foregroundMark x1="71502" y1="74662" x2="70990" y2="75031"/>
                              <a14:foregroundMark x1="69795" y1="74170" x2="71331" y2="7453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92" t="58181" b="19498"/>
                <a:stretch/>
              </p:blipFill>
              <p:spPr>
                <a:xfrm>
                  <a:off x="2088068" y="5291698"/>
                  <a:ext cx="780459" cy="430769"/>
                </a:xfrm>
                <a:prstGeom prst="rect">
                  <a:avLst/>
                </a:prstGeom>
              </p:spPr>
            </p:pic>
          </p:grpSp>
          <p:sp>
            <p:nvSpPr>
              <p:cNvPr id="16" name="箭头: 右弧形 15">
                <a:extLst>
                  <a:ext uri="{FF2B5EF4-FFF2-40B4-BE49-F238E27FC236}">
                    <a16:creationId xmlns:a16="http://schemas.microsoft.com/office/drawing/2014/main" id="{929935E3-7BA7-4BA0-45A8-882D7FCE04DD}"/>
                  </a:ext>
                </a:extLst>
              </p:cNvPr>
              <p:cNvSpPr/>
              <p:nvPr/>
            </p:nvSpPr>
            <p:spPr>
              <a:xfrm rot="1409636" flipH="1" flipV="1">
                <a:off x="831889" y="4464079"/>
                <a:ext cx="365851" cy="852922"/>
              </a:xfrm>
              <a:prstGeom prst="curvedLeftArrow">
                <a:avLst>
                  <a:gd name="adj1" fmla="val 44466"/>
                  <a:gd name="adj2" fmla="val 93626"/>
                  <a:gd name="adj3" fmla="val 42674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  <a:scene3d>
                <a:camera prst="orthographicFront">
                  <a:rot lat="600000" lon="3000000" rev="0"/>
                </a:camera>
                <a:lightRig rig="threePt" dir="t"/>
              </a:scene3d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B877B70-9C50-C644-53FC-CAA3C6FE27B2}"/>
                  </a:ext>
                </a:extLst>
              </p:cNvPr>
              <p:cNvSpPr txBox="1"/>
              <p:nvPr/>
            </p:nvSpPr>
            <p:spPr>
              <a:xfrm>
                <a:off x="3365625" y="4320339"/>
                <a:ext cx="965577" cy="336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Att. </a:t>
                </a:r>
                <a:r>
                  <a:rPr kumimoji="0" lang="en-US" altLang="zh-CN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B</a:t>
                </a: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616D0D0-E92D-B5CD-6452-27846F105D7A}"/>
                  </a:ext>
                </a:extLst>
              </p:cNvPr>
              <p:cNvSpPr txBox="1"/>
              <p:nvPr/>
            </p:nvSpPr>
            <p:spPr>
              <a:xfrm>
                <a:off x="2281632" y="5783116"/>
                <a:ext cx="965577" cy="375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Att. </a:t>
                </a:r>
                <a:r>
                  <a:rPr kumimoji="0" lang="en-US" altLang="zh-CN" sz="3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C</a:t>
                </a:r>
                <a:endParaRPr kumimoji="0" lang="zh-CN" altLang="en-US" sz="3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E6FBF43-1CE2-C70E-7398-399BF06F19CE}"/>
                  </a:ext>
                </a:extLst>
              </p:cNvPr>
              <p:cNvSpPr txBox="1"/>
              <p:nvPr/>
            </p:nvSpPr>
            <p:spPr>
              <a:xfrm>
                <a:off x="893964" y="4190096"/>
                <a:ext cx="965577" cy="336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Att. </a:t>
                </a:r>
                <a:r>
                  <a:rPr kumimoji="0" lang="en-US" altLang="zh-CN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A044D0-43B5-9BF0-4A6F-EDDBD402F4B5}"/>
                  </a:ext>
                </a:extLst>
              </p:cNvPr>
              <p:cNvSpPr txBox="1"/>
              <p:nvPr/>
            </p:nvSpPr>
            <p:spPr>
              <a:xfrm>
                <a:off x="455613" y="5458989"/>
                <a:ext cx="996380" cy="336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Att. </a:t>
                </a:r>
                <a:r>
                  <a:rPr kumimoji="0" lang="en-US" altLang="zh-CN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1" name="箭头: 环形 20">
                <a:extLst>
                  <a:ext uri="{FF2B5EF4-FFF2-40B4-BE49-F238E27FC236}">
                    <a16:creationId xmlns:a16="http://schemas.microsoft.com/office/drawing/2014/main" id="{E9472B35-CCC2-618A-2C94-835BF88A478B}"/>
                  </a:ext>
                </a:extLst>
              </p:cNvPr>
              <p:cNvSpPr/>
              <p:nvPr/>
            </p:nvSpPr>
            <p:spPr>
              <a:xfrm rot="1100613" flipH="1" flipV="1">
                <a:off x="1075642" y="5463957"/>
                <a:ext cx="1318688" cy="905524"/>
              </a:xfrm>
              <a:prstGeom prst="circularArrow">
                <a:avLst>
                  <a:gd name="adj1" fmla="val 13442"/>
                  <a:gd name="adj2" fmla="val 1071918"/>
                  <a:gd name="adj3" fmla="val 20172576"/>
                  <a:gd name="adj4" fmla="val 12793351"/>
                  <a:gd name="adj5" fmla="val 21110"/>
                </a:avLst>
              </a:prstGeom>
              <a:solidFill>
                <a:srgbClr val="C0504D">
                  <a:lumMod val="60000"/>
                  <a:lumOff val="4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68C855F-3055-ACF6-9C22-30B0D11D59C9}"/>
                </a:ext>
              </a:extLst>
            </p:cNvPr>
            <p:cNvSpPr txBox="1"/>
            <p:nvPr/>
          </p:nvSpPr>
          <p:spPr>
            <a:xfrm>
              <a:off x="3083706" y="1073736"/>
              <a:ext cx="853643" cy="2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2km</a:t>
              </a: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CC88EFCB-CFD1-FCAD-9284-7D7ADD39A145}"/>
                </a:ext>
              </a:extLst>
            </p:cNvPr>
            <p:cNvSpPr txBox="1"/>
            <p:nvPr/>
          </p:nvSpPr>
          <p:spPr>
            <a:xfrm>
              <a:off x="3658542" y="2844490"/>
              <a:ext cx="853643" cy="2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2.5km</a:t>
              </a: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63E134-725E-597F-34F7-820F17BCC39C}"/>
                </a:ext>
              </a:extLst>
            </p:cNvPr>
            <p:cNvSpPr txBox="1"/>
            <p:nvPr/>
          </p:nvSpPr>
          <p:spPr>
            <a:xfrm>
              <a:off x="1245091" y="2936837"/>
              <a:ext cx="853643" cy="2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3km</a:t>
              </a: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2AB3881-672C-DAEE-224E-057DC9A13735}"/>
                </a:ext>
              </a:extLst>
            </p:cNvPr>
            <p:cNvSpPr txBox="1"/>
            <p:nvPr/>
          </p:nvSpPr>
          <p:spPr>
            <a:xfrm>
              <a:off x="839620" y="1609063"/>
              <a:ext cx="853643" cy="2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>
                  <a:ln>
                    <a:noFill/>
                  </a:ln>
                  <a:solidFill>
                    <a:srgbClr val="C0504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1km</a:t>
              </a: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C0504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07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28">
            <a:extLst>
              <a:ext uri="{FF2B5EF4-FFF2-40B4-BE49-F238E27FC236}">
                <a16:creationId xmlns:a16="http://schemas.microsoft.com/office/drawing/2014/main" id="{5EAFF14C-4F56-8A5C-E2EC-0F29397CCE6C}"/>
              </a:ext>
            </a:extLst>
          </p:cNvPr>
          <p:cNvSpPr/>
          <p:nvPr/>
        </p:nvSpPr>
        <p:spPr>
          <a:xfrm>
            <a:off x="6255643" y="3674472"/>
            <a:ext cx="4604073" cy="1921663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0792D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cs"/>
              <a:sym typeface="字魂160号-檀宋" panose="00000500000000000000" pitchFamily="2" charset="-122"/>
            </a:endParaRPr>
          </a:p>
        </p:txBody>
      </p:sp>
      <p:sp>
        <p:nvSpPr>
          <p:cNvPr id="54" name="Rounded Rectangle 28">
            <a:extLst>
              <a:ext uri="{FF2B5EF4-FFF2-40B4-BE49-F238E27FC236}">
                <a16:creationId xmlns:a16="http://schemas.microsoft.com/office/drawing/2014/main" id="{A756D389-BF39-E691-5BB0-40BB1CFA051D}"/>
              </a:ext>
            </a:extLst>
          </p:cNvPr>
          <p:cNvSpPr/>
          <p:nvPr/>
        </p:nvSpPr>
        <p:spPr>
          <a:xfrm>
            <a:off x="6255643" y="1275387"/>
            <a:ext cx="4604073" cy="1909272"/>
          </a:xfrm>
          <a:prstGeom prst="roundRect">
            <a:avLst/>
          </a:prstGeom>
          <a:solidFill>
            <a:sysClr val="window" lastClr="FFFFFF"/>
          </a:solidFill>
          <a:ln w="19050" cap="flat" cmpd="sng" algn="ctr">
            <a:solidFill>
              <a:srgbClr val="0792D1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cs"/>
              <a:sym typeface="字魂160号-檀宋" panose="00000500000000000000" pitchFamily="2" charset="-122"/>
            </a:endParaRPr>
          </a:p>
        </p:txBody>
      </p:sp>
      <p:sp>
        <p:nvSpPr>
          <p:cNvPr id="65" name="文本框 113">
            <a:extLst>
              <a:ext uri="{FF2B5EF4-FFF2-40B4-BE49-F238E27FC236}">
                <a16:creationId xmlns:a16="http://schemas.microsoft.com/office/drawing/2014/main" id="{2A71682D-481E-4C11-970C-342B6E5D93C0}"/>
              </a:ext>
            </a:extLst>
          </p:cNvPr>
          <p:cNvSpPr txBox="1"/>
          <p:nvPr/>
        </p:nvSpPr>
        <p:spPr>
          <a:xfrm>
            <a:off x="6529824" y="1255096"/>
            <a:ext cx="4048972" cy="2091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ea typeface="+mn-lt"/>
                <a:cs typeface="+mn-lt"/>
              </a:rPr>
              <a:t>Bicycle shortage</a:t>
            </a:r>
            <a:endParaRPr lang="en-US" sz="2400" b="1">
              <a:cs typeface="+mn-ea"/>
            </a:endParaRPr>
          </a:p>
          <a:p>
            <a:pPr marL="171450" indent="-1714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>
              <a:solidFill>
                <a:srgbClr val="000000"/>
              </a:solidFill>
              <a:ea typeface="+mn-lt"/>
              <a:cs typeface="+mn-lt"/>
            </a:endParaRPr>
          </a:p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5073B"/>
                </a:solidFill>
                <a:ea typeface="+mn-lt"/>
                <a:cs typeface="+mn-lt"/>
              </a:rPr>
              <a:t>Wait Time </a:t>
            </a:r>
            <a:r>
              <a:rPr lang="en-US" sz="2400" b="1">
                <a:solidFill>
                  <a:srgbClr val="C00000"/>
                </a:solidFill>
                <a:ea typeface="+mn-lt"/>
                <a:cs typeface="+mn-lt"/>
              </a:rPr>
              <a:t>Increase</a:t>
            </a:r>
            <a:endParaRPr lang="en-US" altLang="zh-CN" sz="2400">
              <a:solidFill>
                <a:srgbClr val="C00000"/>
              </a:solidFill>
              <a:cs typeface="+mn-ea"/>
            </a:endParaRPr>
          </a:p>
          <a:p>
            <a:pPr>
              <a:lnSpc>
                <a:spcPct val="150000"/>
              </a:lnSpc>
            </a:pPr>
            <a:endParaRPr lang="zh-CN" altLang="en-US" sz="1200">
              <a:cs typeface="+mn-ea"/>
            </a:endParaRPr>
          </a:p>
        </p:txBody>
      </p:sp>
      <p:sp>
        <p:nvSpPr>
          <p:cNvPr id="39" name="文本框 113">
            <a:extLst>
              <a:ext uri="{FF2B5EF4-FFF2-40B4-BE49-F238E27FC236}">
                <a16:creationId xmlns:a16="http://schemas.microsoft.com/office/drawing/2014/main" id="{91FAE958-09F8-E359-94AD-D0465655B532}"/>
              </a:ext>
            </a:extLst>
          </p:cNvPr>
          <p:cNvSpPr txBox="1"/>
          <p:nvPr/>
        </p:nvSpPr>
        <p:spPr>
          <a:xfrm>
            <a:off x="6335446" y="3673752"/>
            <a:ext cx="4387899" cy="20724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latin typeface="Microsoft YaHei"/>
                <a:ea typeface="Microsoft YaHei"/>
                <a:cs typeface="+mn-ea"/>
              </a:rPr>
              <a:t>Dock shortage</a:t>
            </a:r>
            <a:endParaRPr lang="en-US" sz="2400">
              <a:latin typeface="Microsoft YaHei"/>
              <a:ea typeface="Microsoft YaHei"/>
              <a:cs typeface="+mn-ea"/>
            </a:endParaRPr>
          </a:p>
          <a:p>
            <a:pPr marL="171450" indent="-171450" algn="ctr">
              <a:lnSpc>
                <a:spcPct val="150000"/>
              </a:lnSpc>
              <a:buFont typeface="Arial,Sans-Serif"/>
              <a:buChar char="•"/>
            </a:pPr>
            <a:endParaRPr lang="en-US" sz="2800" b="1">
              <a:solidFill>
                <a:srgbClr val="000000"/>
              </a:solidFill>
              <a:latin typeface="Microsoft YaHei"/>
              <a:ea typeface="Microsoft YaHei"/>
              <a:cs typeface="+mn-ea"/>
            </a:endParaRPr>
          </a:p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5073B"/>
                </a:solidFill>
                <a:latin typeface="Microsoft YaHei"/>
                <a:ea typeface="Microsoft YaHei"/>
                <a:cs typeface="+mn-ea"/>
              </a:rPr>
              <a:t>Wait Time </a:t>
            </a:r>
            <a:r>
              <a:rPr lang="en-US" sz="2400" b="1">
                <a:solidFill>
                  <a:srgbClr val="C00000"/>
                </a:solidFill>
                <a:latin typeface="Microsoft YaHei"/>
                <a:ea typeface="Microsoft YaHei"/>
                <a:cs typeface="+mn-ea"/>
              </a:rPr>
              <a:t>Increase</a:t>
            </a:r>
          </a:p>
          <a:p>
            <a:pPr algn="ctr">
              <a:lnSpc>
                <a:spcPct val="150000"/>
              </a:lnSpc>
            </a:pPr>
            <a:endParaRPr lang="en-US" altLang="zh-CN" sz="1200">
              <a:solidFill>
                <a:srgbClr val="000000"/>
              </a:solidFill>
            </a:endParaRPr>
          </a:p>
        </p:txBody>
      </p:sp>
      <p:sp>
        <p:nvSpPr>
          <p:cNvPr id="4" name="同侧圆角矩形 88">
            <a:extLst>
              <a:ext uri="{FF2B5EF4-FFF2-40B4-BE49-F238E27FC236}">
                <a16:creationId xmlns:a16="http://schemas.microsoft.com/office/drawing/2014/main" id="{5D7D3F63-ED78-4BD7-BA0C-F9FB22B271A1}"/>
              </a:ext>
            </a:extLst>
          </p:cNvPr>
          <p:cNvSpPr/>
          <p:nvPr/>
        </p:nvSpPr>
        <p:spPr>
          <a:xfrm rot="5400000" flipH="1">
            <a:off x="4965860" y="1727084"/>
            <a:ext cx="724485" cy="1216512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63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5" name="同侧圆角矩形 54">
            <a:extLst>
              <a:ext uri="{FF2B5EF4-FFF2-40B4-BE49-F238E27FC236}">
                <a16:creationId xmlns:a16="http://schemas.microsoft.com/office/drawing/2014/main" id="{92EA25C7-D828-4B17-8126-421C0F00724A}"/>
              </a:ext>
            </a:extLst>
          </p:cNvPr>
          <p:cNvSpPr/>
          <p:nvPr/>
        </p:nvSpPr>
        <p:spPr>
          <a:xfrm rot="5400000" flipH="1">
            <a:off x="4974453" y="3567520"/>
            <a:ext cx="724486" cy="1216512"/>
          </a:xfrm>
          <a:prstGeom prst="round2Same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63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7" name="圆角矩形 2">
            <a:extLst>
              <a:ext uri="{FF2B5EF4-FFF2-40B4-BE49-F238E27FC236}">
                <a16:creationId xmlns:a16="http://schemas.microsoft.com/office/drawing/2014/main" id="{A9E1CBC3-F991-479E-94A1-C299330E7F97}"/>
              </a:ext>
            </a:extLst>
          </p:cNvPr>
          <p:cNvSpPr/>
          <p:nvPr/>
        </p:nvSpPr>
        <p:spPr>
          <a:xfrm>
            <a:off x="1564138" y="1352115"/>
            <a:ext cx="3155393" cy="4350357"/>
          </a:xfrm>
          <a:prstGeom prst="roundRect">
            <a:avLst>
              <a:gd name="adj" fmla="val 5421"/>
            </a:avLst>
          </a:prstGeom>
          <a:gradFill flip="none" rotWithShape="1">
            <a:gsLst>
              <a:gs pos="5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27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8" name="圆角矩形 17">
            <a:extLst>
              <a:ext uri="{FF2B5EF4-FFF2-40B4-BE49-F238E27FC236}">
                <a16:creationId xmlns:a16="http://schemas.microsoft.com/office/drawing/2014/main" id="{CD0CA528-0F22-4AA1-8608-7EF4E4CF7E27}"/>
              </a:ext>
            </a:extLst>
          </p:cNvPr>
          <p:cNvSpPr/>
          <p:nvPr/>
        </p:nvSpPr>
        <p:spPr>
          <a:xfrm>
            <a:off x="1706491" y="1448315"/>
            <a:ext cx="2826431" cy="3896815"/>
          </a:xfrm>
          <a:prstGeom prst="roundRect">
            <a:avLst>
              <a:gd name="adj" fmla="val 2201"/>
            </a:avLst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5506C7A-DB01-45EA-8DBF-08DD6D7E9698}"/>
              </a:ext>
            </a:extLst>
          </p:cNvPr>
          <p:cNvGrpSpPr/>
          <p:nvPr/>
        </p:nvGrpSpPr>
        <p:grpSpPr>
          <a:xfrm>
            <a:off x="2010526" y="1170438"/>
            <a:ext cx="2262617" cy="599736"/>
            <a:chOff x="3734206" y="1430045"/>
            <a:chExt cx="2262617" cy="59973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7F82C6E-F081-4860-8898-D817302811AB}"/>
                </a:ext>
              </a:extLst>
            </p:cNvPr>
            <p:cNvGrpSpPr/>
            <p:nvPr/>
          </p:nvGrpSpPr>
          <p:grpSpPr>
            <a:xfrm>
              <a:off x="4244699" y="1430045"/>
              <a:ext cx="220646" cy="599736"/>
              <a:chOff x="4621429" y="1440947"/>
              <a:chExt cx="220646" cy="599736"/>
            </a:xfrm>
          </p:grpSpPr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8F060408-A202-43D9-B473-80EE2C4D273D}"/>
                  </a:ext>
                </a:extLst>
              </p:cNvPr>
              <p:cNvSpPr/>
              <p:nvPr/>
            </p:nvSpPr>
            <p:spPr>
              <a:xfrm flipH="1">
                <a:off x="4621429" y="1820040"/>
                <a:ext cx="220646" cy="220643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DEDBA325-91FF-4A45-B05D-9B6F2167A99F}"/>
                  </a:ext>
                </a:extLst>
              </p:cNvPr>
              <p:cNvSpPr/>
              <p:nvPr/>
            </p:nvSpPr>
            <p:spPr>
              <a:xfrm flipH="1">
                <a:off x="4641492" y="1840097"/>
                <a:ext cx="180528" cy="1805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2700" dist="127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圆角矩形 23">
                <a:extLst>
                  <a:ext uri="{FF2B5EF4-FFF2-40B4-BE49-F238E27FC236}">
                    <a16:creationId xmlns:a16="http://schemas.microsoft.com/office/drawing/2014/main" id="{4CC6FC9B-FBE0-4041-B344-F0B0ABAEB393}"/>
                  </a:ext>
                </a:extLst>
              </p:cNvPr>
              <p:cNvSpPr/>
              <p:nvPr/>
            </p:nvSpPr>
            <p:spPr>
              <a:xfrm flipH="1">
                <a:off x="4759206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圆角矩形 24">
                <a:extLst>
                  <a:ext uri="{FF2B5EF4-FFF2-40B4-BE49-F238E27FC236}">
                    <a16:creationId xmlns:a16="http://schemas.microsoft.com/office/drawing/2014/main" id="{DD80DB59-A9A0-4967-A35D-8C911B4B5FED}"/>
                  </a:ext>
                </a:extLst>
              </p:cNvPr>
              <p:cNvSpPr/>
              <p:nvPr/>
            </p:nvSpPr>
            <p:spPr>
              <a:xfrm flipH="1">
                <a:off x="4688517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07FDC48-0FB0-48B6-A1D3-41E2EEB49792}"/>
                </a:ext>
              </a:extLst>
            </p:cNvPr>
            <p:cNvGrpSpPr/>
            <p:nvPr/>
          </p:nvGrpSpPr>
          <p:grpSpPr>
            <a:xfrm>
              <a:off x="3734206" y="1430045"/>
              <a:ext cx="220646" cy="599736"/>
              <a:chOff x="4339321" y="1440947"/>
              <a:chExt cx="220646" cy="599736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CE67F7F0-A682-4730-BA8E-CDA1DDF0F360}"/>
                  </a:ext>
                </a:extLst>
              </p:cNvPr>
              <p:cNvSpPr/>
              <p:nvPr/>
            </p:nvSpPr>
            <p:spPr>
              <a:xfrm flipH="1">
                <a:off x="4339321" y="1820040"/>
                <a:ext cx="220646" cy="220643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F55067C-A067-42A9-8390-2062FCAEBC95}"/>
                  </a:ext>
                </a:extLst>
              </p:cNvPr>
              <p:cNvSpPr/>
              <p:nvPr/>
            </p:nvSpPr>
            <p:spPr>
              <a:xfrm flipH="1">
                <a:off x="4359385" y="1840097"/>
                <a:ext cx="180528" cy="1805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2700" dist="127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圆角矩形 25">
                <a:extLst>
                  <a:ext uri="{FF2B5EF4-FFF2-40B4-BE49-F238E27FC236}">
                    <a16:creationId xmlns:a16="http://schemas.microsoft.com/office/drawing/2014/main" id="{E05FA32F-96D4-4563-AC18-7361F9842603}"/>
                  </a:ext>
                </a:extLst>
              </p:cNvPr>
              <p:cNvSpPr/>
              <p:nvPr/>
            </p:nvSpPr>
            <p:spPr>
              <a:xfrm flipH="1">
                <a:off x="4470437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圆角矩形 26">
                <a:extLst>
                  <a:ext uri="{FF2B5EF4-FFF2-40B4-BE49-F238E27FC236}">
                    <a16:creationId xmlns:a16="http://schemas.microsoft.com/office/drawing/2014/main" id="{0E9DF7C1-E35D-4557-BF1C-4C13627A5874}"/>
                  </a:ext>
                </a:extLst>
              </p:cNvPr>
              <p:cNvSpPr/>
              <p:nvPr/>
            </p:nvSpPr>
            <p:spPr>
              <a:xfrm flipH="1">
                <a:off x="4399747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2E71E79-0624-4506-912E-F3B190855DC1}"/>
                </a:ext>
              </a:extLst>
            </p:cNvPr>
            <p:cNvGrpSpPr/>
            <p:nvPr/>
          </p:nvGrpSpPr>
          <p:grpSpPr>
            <a:xfrm>
              <a:off x="5265685" y="1430045"/>
              <a:ext cx="220646" cy="599736"/>
              <a:chOff x="5670727" y="1440947"/>
              <a:chExt cx="220646" cy="599736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F5A8744-22C6-4E21-ABAF-3F8C2950A626}"/>
                  </a:ext>
                </a:extLst>
              </p:cNvPr>
              <p:cNvSpPr/>
              <p:nvPr/>
            </p:nvSpPr>
            <p:spPr>
              <a:xfrm flipH="1">
                <a:off x="5670727" y="1820040"/>
                <a:ext cx="220646" cy="220643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C088731A-EEE9-48E9-B08F-9633FF167DD5}"/>
                  </a:ext>
                </a:extLst>
              </p:cNvPr>
              <p:cNvSpPr/>
              <p:nvPr/>
            </p:nvSpPr>
            <p:spPr>
              <a:xfrm flipH="1">
                <a:off x="5690790" y="1840097"/>
                <a:ext cx="180528" cy="1805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2700" dist="127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圆角矩形 32">
                <a:extLst>
                  <a:ext uri="{FF2B5EF4-FFF2-40B4-BE49-F238E27FC236}">
                    <a16:creationId xmlns:a16="http://schemas.microsoft.com/office/drawing/2014/main" id="{66BF3B65-C190-426E-A19B-1814A21B8009}"/>
                  </a:ext>
                </a:extLst>
              </p:cNvPr>
              <p:cNvSpPr/>
              <p:nvPr/>
            </p:nvSpPr>
            <p:spPr>
              <a:xfrm flipH="1">
                <a:off x="5808504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圆角矩形 33">
                <a:extLst>
                  <a:ext uri="{FF2B5EF4-FFF2-40B4-BE49-F238E27FC236}">
                    <a16:creationId xmlns:a16="http://schemas.microsoft.com/office/drawing/2014/main" id="{5304DDD7-7181-4990-A369-F13DE7EE50D4}"/>
                  </a:ext>
                </a:extLst>
              </p:cNvPr>
              <p:cNvSpPr/>
              <p:nvPr/>
            </p:nvSpPr>
            <p:spPr>
              <a:xfrm flipH="1">
                <a:off x="5737815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9B01169-3CCA-4BCD-BC89-E8052C96C5E4}"/>
                </a:ext>
              </a:extLst>
            </p:cNvPr>
            <p:cNvGrpSpPr/>
            <p:nvPr/>
          </p:nvGrpSpPr>
          <p:grpSpPr>
            <a:xfrm>
              <a:off x="4755192" y="1430045"/>
              <a:ext cx="220646" cy="599736"/>
              <a:chOff x="5388619" y="1440947"/>
              <a:chExt cx="220646" cy="599736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ABCC5683-BF97-4DAB-A382-55648B11B5D6}"/>
                  </a:ext>
                </a:extLst>
              </p:cNvPr>
              <p:cNvSpPr/>
              <p:nvPr/>
            </p:nvSpPr>
            <p:spPr>
              <a:xfrm flipH="1">
                <a:off x="5388619" y="1820040"/>
                <a:ext cx="220646" cy="220643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0BEF4D18-CE02-429A-B4D2-93DECA4C003E}"/>
                  </a:ext>
                </a:extLst>
              </p:cNvPr>
              <p:cNvSpPr/>
              <p:nvPr/>
            </p:nvSpPr>
            <p:spPr>
              <a:xfrm flipH="1">
                <a:off x="5408683" y="1840097"/>
                <a:ext cx="180528" cy="1805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2700" dist="127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圆角矩形 34">
                <a:extLst>
                  <a:ext uri="{FF2B5EF4-FFF2-40B4-BE49-F238E27FC236}">
                    <a16:creationId xmlns:a16="http://schemas.microsoft.com/office/drawing/2014/main" id="{A7B7347F-754D-4E00-B0F3-8483DB6544A8}"/>
                  </a:ext>
                </a:extLst>
              </p:cNvPr>
              <p:cNvSpPr/>
              <p:nvPr/>
            </p:nvSpPr>
            <p:spPr>
              <a:xfrm flipH="1">
                <a:off x="5519735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圆角矩形 35">
                <a:extLst>
                  <a:ext uri="{FF2B5EF4-FFF2-40B4-BE49-F238E27FC236}">
                    <a16:creationId xmlns:a16="http://schemas.microsoft.com/office/drawing/2014/main" id="{34424665-D699-4262-BA06-86FC176671B9}"/>
                  </a:ext>
                </a:extLst>
              </p:cNvPr>
              <p:cNvSpPr/>
              <p:nvPr/>
            </p:nvSpPr>
            <p:spPr>
              <a:xfrm flipH="1">
                <a:off x="5449045" y="1440947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8CD5A37B-9B51-47A7-97CC-9FF75E93813B}"/>
                </a:ext>
              </a:extLst>
            </p:cNvPr>
            <p:cNvGrpSpPr/>
            <p:nvPr/>
          </p:nvGrpSpPr>
          <p:grpSpPr>
            <a:xfrm>
              <a:off x="5776177" y="1430045"/>
              <a:ext cx="220646" cy="599736"/>
              <a:chOff x="6720025" y="1419143"/>
              <a:chExt cx="220646" cy="599736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6710295-7649-4D59-A41D-F5D6797957CA}"/>
                  </a:ext>
                </a:extLst>
              </p:cNvPr>
              <p:cNvSpPr/>
              <p:nvPr/>
            </p:nvSpPr>
            <p:spPr>
              <a:xfrm flipH="1">
                <a:off x="6720025" y="1798236"/>
                <a:ext cx="220646" cy="220643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3516EFD3-60B7-4459-8137-4F6FC926DCC2}"/>
                  </a:ext>
                </a:extLst>
              </p:cNvPr>
              <p:cNvSpPr/>
              <p:nvPr/>
            </p:nvSpPr>
            <p:spPr>
              <a:xfrm flipH="1">
                <a:off x="6740088" y="1818293"/>
                <a:ext cx="180528" cy="180526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2700" dist="127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圆角矩形 41">
                <a:extLst>
                  <a:ext uri="{FF2B5EF4-FFF2-40B4-BE49-F238E27FC236}">
                    <a16:creationId xmlns:a16="http://schemas.microsoft.com/office/drawing/2014/main" id="{30D7DA45-08C1-49C0-B558-58AD23F2D944}"/>
                  </a:ext>
                </a:extLst>
              </p:cNvPr>
              <p:cNvSpPr/>
              <p:nvPr/>
            </p:nvSpPr>
            <p:spPr>
              <a:xfrm flipH="1">
                <a:off x="6857802" y="1419143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圆角矩形 42">
                <a:extLst>
                  <a:ext uri="{FF2B5EF4-FFF2-40B4-BE49-F238E27FC236}">
                    <a16:creationId xmlns:a16="http://schemas.microsoft.com/office/drawing/2014/main" id="{E50D2986-0595-4CDD-BDF2-BDAF6F21AFC6}"/>
                  </a:ext>
                </a:extLst>
              </p:cNvPr>
              <p:cNvSpPr/>
              <p:nvPr/>
            </p:nvSpPr>
            <p:spPr>
              <a:xfrm flipH="1">
                <a:off x="6787113" y="1419143"/>
                <a:ext cx="26354" cy="49715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63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5" name="任意多边形 65">
            <a:extLst>
              <a:ext uri="{FF2B5EF4-FFF2-40B4-BE49-F238E27FC236}">
                <a16:creationId xmlns:a16="http://schemas.microsoft.com/office/drawing/2014/main" id="{87BECB6A-0E1F-4182-8EB3-74F7597B582C}"/>
              </a:ext>
            </a:extLst>
          </p:cNvPr>
          <p:cNvSpPr/>
          <p:nvPr/>
        </p:nvSpPr>
        <p:spPr>
          <a:xfrm>
            <a:off x="1151209" y="1834036"/>
            <a:ext cx="1536993" cy="1002608"/>
          </a:xfrm>
          <a:custGeom>
            <a:avLst/>
            <a:gdLst>
              <a:gd name="connsiteX0" fmla="*/ 128815 w 1635181"/>
              <a:gd name="connsiteY0" fmla="*/ 0 h 1325284"/>
              <a:gd name="connsiteX1" fmla="*/ 446418 w 1635181"/>
              <a:gd name="connsiteY1" fmla="*/ 0 h 1325284"/>
              <a:gd name="connsiteX2" fmla="*/ 446418 w 1635181"/>
              <a:gd name="connsiteY2" fmla="*/ 196790 h 1325284"/>
              <a:gd name="connsiteX3" fmla="*/ 271683 w 1635181"/>
              <a:gd name="connsiteY3" fmla="*/ 196790 h 1325284"/>
              <a:gd name="connsiteX4" fmla="*/ 170668 w 1635181"/>
              <a:gd name="connsiteY4" fmla="*/ 297805 h 1325284"/>
              <a:gd name="connsiteX5" fmla="*/ 170668 w 1635181"/>
              <a:gd name="connsiteY5" fmla="*/ 308136 h 1325284"/>
              <a:gd name="connsiteX6" fmla="*/ 1286359 w 1635181"/>
              <a:gd name="connsiteY6" fmla="*/ 308136 h 1325284"/>
              <a:gd name="connsiteX7" fmla="*/ 1635181 w 1635181"/>
              <a:gd name="connsiteY7" fmla="*/ 656958 h 1325284"/>
              <a:gd name="connsiteX8" fmla="*/ 1286359 w 1635181"/>
              <a:gd name="connsiteY8" fmla="*/ 1005780 h 1325284"/>
              <a:gd name="connsiteX9" fmla="*/ 170668 w 1635181"/>
              <a:gd name="connsiteY9" fmla="*/ 1005780 h 1325284"/>
              <a:gd name="connsiteX10" fmla="*/ 170668 w 1635181"/>
              <a:gd name="connsiteY10" fmla="*/ 1027479 h 1325284"/>
              <a:gd name="connsiteX11" fmla="*/ 271683 w 1635181"/>
              <a:gd name="connsiteY11" fmla="*/ 1128494 h 1325284"/>
              <a:gd name="connsiteX12" fmla="*/ 446418 w 1635181"/>
              <a:gd name="connsiteY12" fmla="*/ 1128494 h 1325284"/>
              <a:gd name="connsiteX13" fmla="*/ 446418 w 1635181"/>
              <a:gd name="connsiteY13" fmla="*/ 1325284 h 1325284"/>
              <a:gd name="connsiteX14" fmla="*/ 128815 w 1635181"/>
              <a:gd name="connsiteY14" fmla="*/ 1325284 h 1325284"/>
              <a:gd name="connsiteX15" fmla="*/ 0 w 1635181"/>
              <a:gd name="connsiteY15" fmla="*/ 1196469 h 1325284"/>
              <a:gd name="connsiteX16" fmla="*/ 0 w 1635181"/>
              <a:gd name="connsiteY16" fmla="*/ 128815 h 1325284"/>
              <a:gd name="connsiteX17" fmla="*/ 128815 w 1635181"/>
              <a:gd name="connsiteY17" fmla="*/ 0 h 132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35181" h="1325284">
                <a:moveTo>
                  <a:pt x="128815" y="0"/>
                </a:moveTo>
                <a:lnTo>
                  <a:pt x="446418" y="0"/>
                </a:lnTo>
                <a:lnTo>
                  <a:pt x="446418" y="196790"/>
                </a:lnTo>
                <a:lnTo>
                  <a:pt x="271683" y="196790"/>
                </a:lnTo>
                <a:cubicBezTo>
                  <a:pt x="215894" y="196790"/>
                  <a:pt x="170668" y="242016"/>
                  <a:pt x="170668" y="297805"/>
                </a:cubicBezTo>
                <a:lnTo>
                  <a:pt x="170668" y="308136"/>
                </a:lnTo>
                <a:lnTo>
                  <a:pt x="1286359" y="308136"/>
                </a:lnTo>
                <a:lnTo>
                  <a:pt x="1635181" y="656958"/>
                </a:lnTo>
                <a:lnTo>
                  <a:pt x="1286359" y="1005780"/>
                </a:lnTo>
                <a:lnTo>
                  <a:pt x="170668" y="1005780"/>
                </a:lnTo>
                <a:lnTo>
                  <a:pt x="170668" y="1027479"/>
                </a:lnTo>
                <a:cubicBezTo>
                  <a:pt x="170668" y="1083268"/>
                  <a:pt x="215894" y="1128494"/>
                  <a:pt x="271683" y="1128494"/>
                </a:cubicBezTo>
                <a:lnTo>
                  <a:pt x="446418" y="1128494"/>
                </a:lnTo>
                <a:lnTo>
                  <a:pt x="446418" y="1325284"/>
                </a:lnTo>
                <a:lnTo>
                  <a:pt x="128815" y="1325284"/>
                </a:lnTo>
                <a:cubicBezTo>
                  <a:pt x="57672" y="1325284"/>
                  <a:pt x="0" y="1267612"/>
                  <a:pt x="0" y="1196469"/>
                </a:cubicBezTo>
                <a:lnTo>
                  <a:pt x="0" y="128815"/>
                </a:lnTo>
                <a:cubicBezTo>
                  <a:pt x="0" y="57672"/>
                  <a:pt x="57672" y="0"/>
                  <a:pt x="1288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63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9AB8E80-1490-44EC-A103-1458E1AAECAB}"/>
              </a:ext>
            </a:extLst>
          </p:cNvPr>
          <p:cNvSpPr txBox="1"/>
          <p:nvPr/>
        </p:nvSpPr>
        <p:spPr>
          <a:xfrm>
            <a:off x="1615776" y="207373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01</a:t>
            </a:r>
            <a:endParaRPr lang="zh-CN" altLang="en-US" sz="2800">
              <a:solidFill>
                <a:schemeClr val="bg1"/>
              </a:solidFill>
              <a:effectLst>
                <a:innerShdw blurRad="25400" dist="127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37" name="任意多边形 66">
            <a:extLst>
              <a:ext uri="{FF2B5EF4-FFF2-40B4-BE49-F238E27FC236}">
                <a16:creationId xmlns:a16="http://schemas.microsoft.com/office/drawing/2014/main" id="{3E8F7712-E95C-44FB-8EFB-DBDFB3B34532}"/>
              </a:ext>
            </a:extLst>
          </p:cNvPr>
          <p:cNvSpPr/>
          <p:nvPr/>
        </p:nvSpPr>
        <p:spPr>
          <a:xfrm>
            <a:off x="1134435" y="3674472"/>
            <a:ext cx="1536993" cy="1002609"/>
          </a:xfrm>
          <a:custGeom>
            <a:avLst/>
            <a:gdLst>
              <a:gd name="connsiteX0" fmla="*/ 128815 w 1635181"/>
              <a:gd name="connsiteY0" fmla="*/ 0 h 1325284"/>
              <a:gd name="connsiteX1" fmla="*/ 446418 w 1635181"/>
              <a:gd name="connsiteY1" fmla="*/ 0 h 1325284"/>
              <a:gd name="connsiteX2" fmla="*/ 446418 w 1635181"/>
              <a:gd name="connsiteY2" fmla="*/ 196790 h 1325284"/>
              <a:gd name="connsiteX3" fmla="*/ 271683 w 1635181"/>
              <a:gd name="connsiteY3" fmla="*/ 196790 h 1325284"/>
              <a:gd name="connsiteX4" fmla="*/ 170668 w 1635181"/>
              <a:gd name="connsiteY4" fmla="*/ 297805 h 1325284"/>
              <a:gd name="connsiteX5" fmla="*/ 170668 w 1635181"/>
              <a:gd name="connsiteY5" fmla="*/ 308136 h 1325284"/>
              <a:gd name="connsiteX6" fmla="*/ 1286359 w 1635181"/>
              <a:gd name="connsiteY6" fmla="*/ 308136 h 1325284"/>
              <a:gd name="connsiteX7" fmla="*/ 1635181 w 1635181"/>
              <a:gd name="connsiteY7" fmla="*/ 656958 h 1325284"/>
              <a:gd name="connsiteX8" fmla="*/ 1286359 w 1635181"/>
              <a:gd name="connsiteY8" fmla="*/ 1005780 h 1325284"/>
              <a:gd name="connsiteX9" fmla="*/ 170668 w 1635181"/>
              <a:gd name="connsiteY9" fmla="*/ 1005780 h 1325284"/>
              <a:gd name="connsiteX10" fmla="*/ 170668 w 1635181"/>
              <a:gd name="connsiteY10" fmla="*/ 1027479 h 1325284"/>
              <a:gd name="connsiteX11" fmla="*/ 271683 w 1635181"/>
              <a:gd name="connsiteY11" fmla="*/ 1128494 h 1325284"/>
              <a:gd name="connsiteX12" fmla="*/ 446418 w 1635181"/>
              <a:gd name="connsiteY12" fmla="*/ 1128494 h 1325284"/>
              <a:gd name="connsiteX13" fmla="*/ 446418 w 1635181"/>
              <a:gd name="connsiteY13" fmla="*/ 1325284 h 1325284"/>
              <a:gd name="connsiteX14" fmla="*/ 128815 w 1635181"/>
              <a:gd name="connsiteY14" fmla="*/ 1325284 h 1325284"/>
              <a:gd name="connsiteX15" fmla="*/ 0 w 1635181"/>
              <a:gd name="connsiteY15" fmla="*/ 1196469 h 1325284"/>
              <a:gd name="connsiteX16" fmla="*/ 0 w 1635181"/>
              <a:gd name="connsiteY16" fmla="*/ 128815 h 1325284"/>
              <a:gd name="connsiteX17" fmla="*/ 128815 w 1635181"/>
              <a:gd name="connsiteY17" fmla="*/ 0 h 1325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35181" h="1325284">
                <a:moveTo>
                  <a:pt x="128815" y="0"/>
                </a:moveTo>
                <a:lnTo>
                  <a:pt x="446418" y="0"/>
                </a:lnTo>
                <a:lnTo>
                  <a:pt x="446418" y="196790"/>
                </a:lnTo>
                <a:lnTo>
                  <a:pt x="271683" y="196790"/>
                </a:lnTo>
                <a:cubicBezTo>
                  <a:pt x="215894" y="196790"/>
                  <a:pt x="170668" y="242016"/>
                  <a:pt x="170668" y="297805"/>
                </a:cubicBezTo>
                <a:lnTo>
                  <a:pt x="170668" y="308136"/>
                </a:lnTo>
                <a:lnTo>
                  <a:pt x="1286359" y="308136"/>
                </a:lnTo>
                <a:lnTo>
                  <a:pt x="1635181" y="656958"/>
                </a:lnTo>
                <a:lnTo>
                  <a:pt x="1286359" y="1005780"/>
                </a:lnTo>
                <a:lnTo>
                  <a:pt x="170668" y="1005780"/>
                </a:lnTo>
                <a:lnTo>
                  <a:pt x="170668" y="1027479"/>
                </a:lnTo>
                <a:cubicBezTo>
                  <a:pt x="170668" y="1083268"/>
                  <a:pt x="215894" y="1128494"/>
                  <a:pt x="271683" y="1128494"/>
                </a:cubicBezTo>
                <a:lnTo>
                  <a:pt x="446418" y="1128494"/>
                </a:lnTo>
                <a:lnTo>
                  <a:pt x="446418" y="1325284"/>
                </a:lnTo>
                <a:lnTo>
                  <a:pt x="128815" y="1325284"/>
                </a:lnTo>
                <a:cubicBezTo>
                  <a:pt x="57672" y="1325284"/>
                  <a:pt x="0" y="1267612"/>
                  <a:pt x="0" y="1196469"/>
                </a:cubicBezTo>
                <a:lnTo>
                  <a:pt x="0" y="128815"/>
                </a:lnTo>
                <a:cubicBezTo>
                  <a:pt x="0" y="57672"/>
                  <a:pt x="57672" y="0"/>
                  <a:pt x="12881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63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F9D822F-C2D7-44E3-8091-261FC334830B}"/>
              </a:ext>
            </a:extLst>
          </p:cNvPr>
          <p:cNvSpPr txBox="1"/>
          <p:nvPr/>
        </p:nvSpPr>
        <p:spPr>
          <a:xfrm>
            <a:off x="1615776" y="3925970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  <a:effectLst>
                  <a:innerShdw blurRad="25400" dist="12700" dir="13500000">
                    <a:prstClr val="black">
                      <a:alpha val="50000"/>
                    </a:prstClr>
                  </a:innerShdw>
                </a:effectLst>
                <a:cs typeface="+mn-ea"/>
                <a:sym typeface="+mn-lt"/>
              </a:rPr>
              <a:t>02</a:t>
            </a:r>
            <a:endParaRPr lang="zh-CN" altLang="en-US" sz="2800">
              <a:solidFill>
                <a:schemeClr val="bg1"/>
              </a:solidFill>
              <a:effectLst>
                <a:innerShdw blurRad="25400" dist="12700" dir="13500000">
                  <a:prstClr val="black">
                    <a:alpha val="50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5A41A9A-CEC7-46AB-B17E-C546156FB152}"/>
              </a:ext>
            </a:extLst>
          </p:cNvPr>
          <p:cNvSpPr/>
          <p:nvPr/>
        </p:nvSpPr>
        <p:spPr>
          <a:xfrm rot="16200000">
            <a:off x="3109891" y="1693535"/>
            <a:ext cx="16803" cy="234000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1"/>
              <a:tileRect/>
            </a:gradFill>
          </a:ln>
          <a:effectLst>
            <a:innerShdw dist="254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145F96-4574-4374-B1FA-FE546CD24E26}"/>
              </a:ext>
            </a:extLst>
          </p:cNvPr>
          <p:cNvSpPr/>
          <p:nvPr/>
        </p:nvSpPr>
        <p:spPr>
          <a:xfrm rot="16200000">
            <a:off x="3128772" y="3444896"/>
            <a:ext cx="16803" cy="2340000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0800000" scaled="1"/>
              <a:tileRect/>
            </a:gradFill>
          </a:ln>
          <a:effectLst>
            <a:innerShdw dist="254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C553322-0D72-4642-82A3-E8ED76109872}"/>
              </a:ext>
            </a:extLst>
          </p:cNvPr>
          <p:cNvGrpSpPr>
            <a:grpSpLocks noChangeAspect="1"/>
          </p:cNvGrpSpPr>
          <p:nvPr/>
        </p:nvGrpSpPr>
        <p:grpSpPr>
          <a:xfrm>
            <a:off x="4856068" y="2277741"/>
            <a:ext cx="185615" cy="115199"/>
            <a:chOff x="5936153" y="2499801"/>
            <a:chExt cx="306610" cy="190293"/>
          </a:xfrm>
        </p:grpSpPr>
        <p:sp>
          <p:nvSpPr>
            <p:cNvPr id="44" name="燕尾形 74">
              <a:extLst>
                <a:ext uri="{FF2B5EF4-FFF2-40B4-BE49-F238E27FC236}">
                  <a16:creationId xmlns:a16="http://schemas.microsoft.com/office/drawing/2014/main" id="{8B10D877-A321-47CC-8C03-472961DCFD4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36153" y="2499801"/>
              <a:ext cx="178185" cy="190293"/>
            </a:xfrm>
            <a:prstGeom prst="chevron">
              <a:avLst>
                <a:gd name="adj" fmla="val 64644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5" name="燕尾形 107">
              <a:extLst>
                <a:ext uri="{FF2B5EF4-FFF2-40B4-BE49-F238E27FC236}">
                  <a16:creationId xmlns:a16="http://schemas.microsoft.com/office/drawing/2014/main" id="{F1EB1B33-A0DF-4C3F-BA44-D17DB190D09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64578" y="2499801"/>
              <a:ext cx="178185" cy="190293"/>
            </a:xfrm>
            <a:prstGeom prst="chevron">
              <a:avLst>
                <a:gd name="adj" fmla="val 64644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C9CBE6DA-C4D2-41E1-B5F1-524E558D34D5}"/>
              </a:ext>
            </a:extLst>
          </p:cNvPr>
          <p:cNvGrpSpPr>
            <a:grpSpLocks noChangeAspect="1"/>
          </p:cNvGrpSpPr>
          <p:nvPr/>
        </p:nvGrpSpPr>
        <p:grpSpPr>
          <a:xfrm>
            <a:off x="4871129" y="4118176"/>
            <a:ext cx="185615" cy="115199"/>
            <a:chOff x="5936153" y="3692968"/>
            <a:chExt cx="306610" cy="190293"/>
          </a:xfrm>
        </p:grpSpPr>
        <p:sp>
          <p:nvSpPr>
            <p:cNvPr id="47" name="燕尾形 108">
              <a:extLst>
                <a:ext uri="{FF2B5EF4-FFF2-40B4-BE49-F238E27FC236}">
                  <a16:creationId xmlns:a16="http://schemas.microsoft.com/office/drawing/2014/main" id="{E9D8F75E-43D7-44BE-9710-37BAF08C2DF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36153" y="3692968"/>
              <a:ext cx="178185" cy="190293"/>
            </a:xfrm>
            <a:prstGeom prst="chevron">
              <a:avLst>
                <a:gd name="adj" fmla="val 64644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48" name="燕尾形 109">
              <a:extLst>
                <a:ext uri="{FF2B5EF4-FFF2-40B4-BE49-F238E27FC236}">
                  <a16:creationId xmlns:a16="http://schemas.microsoft.com/office/drawing/2014/main" id="{52A6F817-95F5-4F97-BC65-131859F37F6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64578" y="3692968"/>
              <a:ext cx="178185" cy="190293"/>
            </a:xfrm>
            <a:prstGeom prst="chevron">
              <a:avLst>
                <a:gd name="adj" fmla="val 64644"/>
              </a:avLst>
            </a:prstGeom>
            <a:solidFill>
              <a:schemeClr val="bg1"/>
            </a:solidFill>
            <a:ln w="12700"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200">
                <a:cs typeface="+mn-ea"/>
                <a:sym typeface="+mn-lt"/>
              </a:endParaRPr>
            </a:p>
          </p:txBody>
        </p:sp>
      </p:grpSp>
      <p:sp>
        <p:nvSpPr>
          <p:cNvPr id="52" name="KSO_Shape">
            <a:extLst>
              <a:ext uri="{FF2B5EF4-FFF2-40B4-BE49-F238E27FC236}">
                <a16:creationId xmlns:a16="http://schemas.microsoft.com/office/drawing/2014/main" id="{BC00B3E2-0C66-4E52-976B-01652C33B87A}"/>
              </a:ext>
            </a:extLst>
          </p:cNvPr>
          <p:cNvSpPr>
            <a:spLocks noChangeAspect="1"/>
          </p:cNvSpPr>
          <p:nvPr/>
        </p:nvSpPr>
        <p:spPr>
          <a:xfrm>
            <a:off x="5318107" y="2171529"/>
            <a:ext cx="341868" cy="327622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innerShdw blurRad="254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3" name="KSO_Shape">
            <a:extLst>
              <a:ext uri="{FF2B5EF4-FFF2-40B4-BE49-F238E27FC236}">
                <a16:creationId xmlns:a16="http://schemas.microsoft.com/office/drawing/2014/main" id="{1E8D04D3-783D-4F27-93CC-15F0A059ADC3}"/>
              </a:ext>
            </a:extLst>
          </p:cNvPr>
          <p:cNvSpPr>
            <a:spLocks noChangeAspect="1"/>
          </p:cNvSpPr>
          <p:nvPr/>
        </p:nvSpPr>
        <p:spPr>
          <a:xfrm>
            <a:off x="5343094" y="4002333"/>
            <a:ext cx="354737" cy="366971"/>
          </a:xfrm>
          <a:custGeom>
            <a:avLst/>
            <a:gdLst/>
            <a:ahLst/>
            <a:cxnLst/>
            <a:rect l="l" t="t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>
            <a:innerShdw blurRad="254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56" name="文本框 56">
            <a:extLst>
              <a:ext uri="{FF2B5EF4-FFF2-40B4-BE49-F238E27FC236}">
                <a16:creationId xmlns:a16="http://schemas.microsoft.com/office/drawing/2014/main" id="{26B4F189-E179-4E42-A988-D31AAB1B6DEE}"/>
              </a:ext>
            </a:extLst>
          </p:cNvPr>
          <p:cNvSpPr txBox="1"/>
          <p:nvPr/>
        </p:nvSpPr>
        <p:spPr>
          <a:xfrm>
            <a:off x="2433952" y="2240068"/>
            <a:ext cx="2032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Difficulty in </a:t>
            </a:r>
            <a:r>
              <a:rPr lang="en-GB" altLang="zh-CN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Getting Bicycles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B3C4686-F50A-42D9-BF05-9365A9FEDDFE}"/>
              </a:ext>
            </a:extLst>
          </p:cNvPr>
          <p:cNvSpPr txBox="1"/>
          <p:nvPr/>
        </p:nvSpPr>
        <p:spPr>
          <a:xfrm>
            <a:off x="2413528" y="4036605"/>
            <a:ext cx="220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Difficulty in </a:t>
            </a:r>
            <a:r>
              <a:rPr lang="en-GB" altLang="zh-CN" sz="1600" b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Returning Bicycles</a:t>
            </a:r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62583DB-DF2E-4623-921A-AAFB7DFE28E2}"/>
              </a:ext>
            </a:extLst>
          </p:cNvPr>
          <p:cNvSpPr txBox="1"/>
          <p:nvPr/>
        </p:nvSpPr>
        <p:spPr>
          <a:xfrm>
            <a:off x="1207129" y="359001"/>
            <a:ext cx="669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Introduction to Problem Description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44194361-D63C-120B-9265-5FDC82927E5E}"/>
              </a:ext>
            </a:extLst>
          </p:cNvPr>
          <p:cNvSpPr/>
          <p:nvPr/>
        </p:nvSpPr>
        <p:spPr>
          <a:xfrm>
            <a:off x="8055508" y="1928123"/>
            <a:ext cx="942429" cy="616425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20A011E1-9C5D-25AC-0885-5AEA610920B5}"/>
              </a:ext>
            </a:extLst>
          </p:cNvPr>
          <p:cNvSpPr/>
          <p:nvPr/>
        </p:nvSpPr>
        <p:spPr>
          <a:xfrm>
            <a:off x="8086484" y="4401431"/>
            <a:ext cx="942429" cy="616425"/>
          </a:xfrm>
          <a:prstGeom prst="downArrow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rgbClr val="0792D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475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48">
            <a:extLst>
              <a:ext uri="{FF2B5EF4-FFF2-40B4-BE49-F238E27FC236}">
                <a16:creationId xmlns:a16="http://schemas.microsoft.com/office/drawing/2014/main" id="{9909FD09-0DE7-4D03-AE61-CDBD569F15C4}"/>
              </a:ext>
            </a:extLst>
          </p:cNvPr>
          <p:cNvSpPr/>
          <p:nvPr/>
        </p:nvSpPr>
        <p:spPr>
          <a:xfrm flipV="1">
            <a:off x="6775629" y="1449069"/>
            <a:ext cx="2621735" cy="272605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  <a:gd name="connsiteX0" fmla="*/ 0 w 2815771"/>
              <a:gd name="connsiteY0" fmla="*/ 0 h 649982"/>
              <a:gd name="connsiteX1" fmla="*/ 254183 w 2815771"/>
              <a:gd name="connsiteY1" fmla="*/ 649982 h 649982"/>
              <a:gd name="connsiteX2" fmla="*/ 2815771 w 2815771"/>
              <a:gd name="connsiteY2" fmla="*/ 638628 h 64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49982">
                <a:moveTo>
                  <a:pt x="0" y="0"/>
                </a:moveTo>
                <a:lnTo>
                  <a:pt x="254183" y="649982"/>
                </a:lnTo>
                <a:lnTo>
                  <a:pt x="2815771" y="638628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任意多边形 51">
            <a:extLst>
              <a:ext uri="{FF2B5EF4-FFF2-40B4-BE49-F238E27FC236}">
                <a16:creationId xmlns:a16="http://schemas.microsoft.com/office/drawing/2014/main" id="{B8875A05-6A97-45B4-B6BC-DEF9E99835CF}"/>
              </a:ext>
            </a:extLst>
          </p:cNvPr>
          <p:cNvSpPr/>
          <p:nvPr/>
        </p:nvSpPr>
        <p:spPr>
          <a:xfrm flipH="1" flipV="1">
            <a:off x="1611451" y="2697389"/>
            <a:ext cx="2621735" cy="272605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  <a:gd name="connsiteX0" fmla="*/ 0 w 2815771"/>
              <a:gd name="connsiteY0" fmla="*/ 0 h 649982"/>
              <a:gd name="connsiteX1" fmla="*/ 254183 w 2815771"/>
              <a:gd name="connsiteY1" fmla="*/ 649982 h 649982"/>
              <a:gd name="connsiteX2" fmla="*/ 2815771 w 2815771"/>
              <a:gd name="connsiteY2" fmla="*/ 638628 h 64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49982">
                <a:moveTo>
                  <a:pt x="0" y="0"/>
                </a:moveTo>
                <a:lnTo>
                  <a:pt x="254183" y="649982"/>
                </a:lnTo>
                <a:lnTo>
                  <a:pt x="2815771" y="638628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任意多边形 54">
            <a:extLst>
              <a:ext uri="{FF2B5EF4-FFF2-40B4-BE49-F238E27FC236}">
                <a16:creationId xmlns:a16="http://schemas.microsoft.com/office/drawing/2014/main" id="{5CC81228-1940-40EE-9020-8491A9C320EB}"/>
              </a:ext>
            </a:extLst>
          </p:cNvPr>
          <p:cNvSpPr/>
          <p:nvPr/>
        </p:nvSpPr>
        <p:spPr>
          <a:xfrm flipV="1">
            <a:off x="7619624" y="3817394"/>
            <a:ext cx="2621735" cy="272605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  <a:gd name="connsiteX0" fmla="*/ 0 w 2815771"/>
              <a:gd name="connsiteY0" fmla="*/ 0 h 649982"/>
              <a:gd name="connsiteX1" fmla="*/ 254183 w 2815771"/>
              <a:gd name="connsiteY1" fmla="*/ 649982 h 649982"/>
              <a:gd name="connsiteX2" fmla="*/ 2815771 w 2815771"/>
              <a:gd name="connsiteY2" fmla="*/ 638628 h 64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49982">
                <a:moveTo>
                  <a:pt x="0" y="0"/>
                </a:moveTo>
                <a:lnTo>
                  <a:pt x="254183" y="649982"/>
                </a:lnTo>
                <a:lnTo>
                  <a:pt x="2815771" y="638628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任意多边形 57">
            <a:extLst>
              <a:ext uri="{FF2B5EF4-FFF2-40B4-BE49-F238E27FC236}">
                <a16:creationId xmlns:a16="http://schemas.microsoft.com/office/drawing/2014/main" id="{7EDB99B0-A23C-4964-B0CC-01C5A590B1F4}"/>
              </a:ext>
            </a:extLst>
          </p:cNvPr>
          <p:cNvSpPr/>
          <p:nvPr/>
        </p:nvSpPr>
        <p:spPr>
          <a:xfrm flipH="1" flipV="1">
            <a:off x="1984791" y="4737642"/>
            <a:ext cx="2621735" cy="272605"/>
          </a:xfrm>
          <a:custGeom>
            <a:avLst/>
            <a:gdLst>
              <a:gd name="connsiteX0" fmla="*/ 0 w 2815771"/>
              <a:gd name="connsiteY0" fmla="*/ 0 h 638628"/>
              <a:gd name="connsiteX1" fmla="*/ 725714 w 2815771"/>
              <a:gd name="connsiteY1" fmla="*/ 638628 h 638628"/>
              <a:gd name="connsiteX2" fmla="*/ 2815771 w 2815771"/>
              <a:gd name="connsiteY2" fmla="*/ 638628 h 638628"/>
              <a:gd name="connsiteX0" fmla="*/ 0 w 2815771"/>
              <a:gd name="connsiteY0" fmla="*/ 0 h 649982"/>
              <a:gd name="connsiteX1" fmla="*/ 254183 w 2815771"/>
              <a:gd name="connsiteY1" fmla="*/ 649982 h 649982"/>
              <a:gd name="connsiteX2" fmla="*/ 2815771 w 2815771"/>
              <a:gd name="connsiteY2" fmla="*/ 638628 h 64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5771" h="649982">
                <a:moveTo>
                  <a:pt x="0" y="0"/>
                </a:moveTo>
                <a:lnTo>
                  <a:pt x="254183" y="649982"/>
                </a:lnTo>
                <a:lnTo>
                  <a:pt x="2815771" y="638628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EF9191-1224-4061-95CA-5E3B19F26CDC}"/>
              </a:ext>
            </a:extLst>
          </p:cNvPr>
          <p:cNvGrpSpPr/>
          <p:nvPr/>
        </p:nvGrpSpPr>
        <p:grpSpPr>
          <a:xfrm>
            <a:off x="3826835" y="1382444"/>
            <a:ext cx="3725628" cy="4801269"/>
            <a:chOff x="4437373" y="964897"/>
            <a:chExt cx="3725628" cy="4801269"/>
          </a:xfrm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B907BDD9-6423-4927-9AD1-0A636FA37C28}"/>
                </a:ext>
              </a:extLst>
            </p:cNvPr>
            <p:cNvGrpSpPr/>
            <p:nvPr/>
          </p:nvGrpSpPr>
          <p:grpSpPr>
            <a:xfrm>
              <a:off x="4437373" y="964897"/>
              <a:ext cx="3725628" cy="3996061"/>
              <a:chOff x="5072371" y="821549"/>
              <a:chExt cx="3725628" cy="3996061"/>
            </a:xfrm>
          </p:grpSpPr>
          <p:sp>
            <p:nvSpPr>
              <p:cNvPr id="12" name="任意多边形 25">
                <a:extLst>
                  <a:ext uri="{FF2B5EF4-FFF2-40B4-BE49-F238E27FC236}">
                    <a16:creationId xmlns:a16="http://schemas.microsoft.com/office/drawing/2014/main" id="{D80EEC3E-5C14-4C41-83E9-30D79AC24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0962" y="3796209"/>
                <a:ext cx="2752022" cy="988138"/>
              </a:xfrm>
              <a:custGeom>
                <a:avLst/>
                <a:gdLst>
                  <a:gd name="connsiteX0" fmla="*/ 0 w 2752022"/>
                  <a:gd name="connsiteY0" fmla="*/ 0 h 988138"/>
                  <a:gd name="connsiteX1" fmla="*/ 2752022 w 2752022"/>
                  <a:gd name="connsiteY1" fmla="*/ 0 h 988138"/>
                  <a:gd name="connsiteX2" fmla="*/ 2737950 w 2752022"/>
                  <a:gd name="connsiteY2" fmla="*/ 10116 h 988138"/>
                  <a:gd name="connsiteX3" fmla="*/ 2699100 w 2752022"/>
                  <a:gd name="connsiteY3" fmla="*/ 34351 h 988138"/>
                  <a:gd name="connsiteX4" fmla="*/ 2710611 w 2752022"/>
                  <a:gd name="connsiteY4" fmla="*/ 183715 h 988138"/>
                  <a:gd name="connsiteX5" fmla="*/ 2641543 w 2752022"/>
                  <a:gd name="connsiteY5" fmla="*/ 367547 h 988138"/>
                  <a:gd name="connsiteX6" fmla="*/ 2664565 w 2752022"/>
                  <a:gd name="connsiteY6" fmla="*/ 562869 h 988138"/>
                  <a:gd name="connsiteX7" fmla="*/ 2388292 w 2752022"/>
                  <a:gd name="connsiteY7" fmla="*/ 712233 h 988138"/>
                  <a:gd name="connsiteX8" fmla="*/ 1904812 w 2752022"/>
                  <a:gd name="connsiteY8" fmla="*/ 712233 h 988138"/>
                  <a:gd name="connsiteX9" fmla="*/ 1812721 w 2752022"/>
                  <a:gd name="connsiteY9" fmla="*/ 735212 h 988138"/>
                  <a:gd name="connsiteX10" fmla="*/ 1668401 w 2752022"/>
                  <a:gd name="connsiteY10" fmla="*/ 928739 h 988138"/>
                  <a:gd name="connsiteX11" fmla="*/ 1654259 w 2752022"/>
                  <a:gd name="connsiteY11" fmla="*/ 988138 h 988138"/>
                  <a:gd name="connsiteX12" fmla="*/ 1471753 w 2752022"/>
                  <a:gd name="connsiteY12" fmla="*/ 988138 h 988138"/>
                  <a:gd name="connsiteX13" fmla="*/ 59072 w 2752022"/>
                  <a:gd name="connsiteY13" fmla="*/ 635917 h 988138"/>
                  <a:gd name="connsiteX14" fmla="*/ 60289 w 2752022"/>
                  <a:gd name="connsiteY14" fmla="*/ 629113 h 988138"/>
                  <a:gd name="connsiteX15" fmla="*/ 97521 w 2752022"/>
                  <a:gd name="connsiteY15" fmla="*/ 252652 h 988138"/>
                  <a:gd name="connsiteX16" fmla="*/ 21438 w 2752022"/>
                  <a:gd name="connsiteY16" fmla="*/ 32915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52022" h="988138">
                    <a:moveTo>
                      <a:pt x="0" y="0"/>
                    </a:moveTo>
                    <a:lnTo>
                      <a:pt x="2752022" y="0"/>
                    </a:lnTo>
                    <a:lnTo>
                      <a:pt x="2737950" y="10116"/>
                    </a:lnTo>
                    <a:cubicBezTo>
                      <a:pt x="2712050" y="27889"/>
                      <a:pt x="2699100" y="34351"/>
                      <a:pt x="2699100" y="34351"/>
                    </a:cubicBezTo>
                    <a:cubicBezTo>
                      <a:pt x="2699100" y="34351"/>
                      <a:pt x="2802702" y="103288"/>
                      <a:pt x="2710611" y="183715"/>
                    </a:cubicBezTo>
                    <a:cubicBezTo>
                      <a:pt x="2618520" y="264142"/>
                      <a:pt x="2630031" y="310100"/>
                      <a:pt x="2641543" y="367547"/>
                    </a:cubicBezTo>
                    <a:cubicBezTo>
                      <a:pt x="2653054" y="413505"/>
                      <a:pt x="2699100" y="493932"/>
                      <a:pt x="2664565" y="562869"/>
                    </a:cubicBezTo>
                    <a:cubicBezTo>
                      <a:pt x="2630031" y="631806"/>
                      <a:pt x="2560963" y="689254"/>
                      <a:pt x="2388292" y="712233"/>
                    </a:cubicBezTo>
                    <a:cubicBezTo>
                      <a:pt x="2388292" y="712233"/>
                      <a:pt x="1996904" y="689254"/>
                      <a:pt x="1904812" y="712233"/>
                    </a:cubicBezTo>
                    <a:cubicBezTo>
                      <a:pt x="1812721" y="723722"/>
                      <a:pt x="1812721" y="735212"/>
                      <a:pt x="1812721" y="735212"/>
                    </a:cubicBezTo>
                    <a:cubicBezTo>
                      <a:pt x="1812721" y="735212"/>
                      <a:pt x="1715774" y="779196"/>
                      <a:pt x="1668401" y="928739"/>
                    </a:cubicBezTo>
                    <a:lnTo>
                      <a:pt x="1654259" y="988138"/>
                    </a:lnTo>
                    <a:lnTo>
                      <a:pt x="1471753" y="988138"/>
                    </a:lnTo>
                    <a:lnTo>
                      <a:pt x="59072" y="635917"/>
                    </a:lnTo>
                    <a:lnTo>
                      <a:pt x="60289" y="629113"/>
                    </a:lnTo>
                    <a:cubicBezTo>
                      <a:pt x="75938" y="539172"/>
                      <a:pt x="106155" y="347441"/>
                      <a:pt x="97521" y="252652"/>
                    </a:cubicBezTo>
                    <a:cubicBezTo>
                      <a:pt x="80255" y="166481"/>
                      <a:pt x="82413" y="132012"/>
                      <a:pt x="21438" y="3291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FDFD"/>
                  </a:gs>
                  <a:gs pos="10000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51">
                  <a:cs typeface="+mn-ea"/>
                  <a:sym typeface="+mn-lt"/>
                </a:endParaRPr>
              </a:p>
            </p:txBody>
          </p:sp>
          <p:sp>
            <p:nvSpPr>
              <p:cNvPr id="13" name="任意多边形 24">
                <a:extLst>
                  <a:ext uri="{FF2B5EF4-FFF2-40B4-BE49-F238E27FC236}">
                    <a16:creationId xmlns:a16="http://schemas.microsoft.com/office/drawing/2014/main" id="{7EC1B3B5-0653-49F8-B70E-C1A69ABE6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693" y="831797"/>
                <a:ext cx="3127291" cy="988138"/>
              </a:xfrm>
              <a:custGeom>
                <a:avLst/>
                <a:gdLst>
                  <a:gd name="connsiteX0" fmla="*/ 1529532 w 3127291"/>
                  <a:gd name="connsiteY0" fmla="*/ 0 h 988138"/>
                  <a:gd name="connsiteX1" fmla="*/ 3118107 w 3127291"/>
                  <a:gd name="connsiteY1" fmla="*/ 965120 h 988138"/>
                  <a:gd name="connsiteX2" fmla="*/ 3125999 w 3127291"/>
                  <a:gd name="connsiteY2" fmla="*/ 984823 h 988138"/>
                  <a:gd name="connsiteX3" fmla="*/ 3127291 w 3127291"/>
                  <a:gd name="connsiteY3" fmla="*/ 988138 h 988138"/>
                  <a:gd name="connsiteX4" fmla="*/ 0 w 3127291"/>
                  <a:gd name="connsiteY4" fmla="*/ 988138 h 988138"/>
                  <a:gd name="connsiteX5" fmla="*/ 33049 w 3127291"/>
                  <a:gd name="connsiteY5" fmla="*/ 884693 h 988138"/>
                  <a:gd name="connsiteX6" fmla="*/ 1529532 w 3127291"/>
                  <a:gd name="connsiteY6" fmla="*/ 0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27291" h="988138">
                    <a:moveTo>
                      <a:pt x="1529532" y="0"/>
                    </a:moveTo>
                    <a:cubicBezTo>
                      <a:pt x="2047546" y="0"/>
                      <a:pt x="2738230" y="172343"/>
                      <a:pt x="3118107" y="965120"/>
                    </a:cubicBezTo>
                    <a:cubicBezTo>
                      <a:pt x="3118107" y="965120"/>
                      <a:pt x="3120985" y="972122"/>
                      <a:pt x="3125999" y="984823"/>
                    </a:cubicBezTo>
                    <a:lnTo>
                      <a:pt x="3127291" y="988138"/>
                    </a:lnTo>
                    <a:lnTo>
                      <a:pt x="0" y="988138"/>
                    </a:lnTo>
                    <a:lnTo>
                      <a:pt x="33049" y="884693"/>
                    </a:lnTo>
                    <a:cubicBezTo>
                      <a:pt x="263277" y="252769"/>
                      <a:pt x="1011519" y="0"/>
                      <a:pt x="1529532" y="0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DFDFD"/>
                  </a:gs>
                  <a:gs pos="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51">
                  <a:cs typeface="+mn-ea"/>
                  <a:sym typeface="+mn-lt"/>
                </a:endParaRPr>
              </a:p>
            </p:txBody>
          </p:sp>
          <p:sp>
            <p:nvSpPr>
              <p:cNvPr id="14" name="任意多边形 23">
                <a:extLst>
                  <a:ext uri="{FF2B5EF4-FFF2-40B4-BE49-F238E27FC236}">
                    <a16:creationId xmlns:a16="http://schemas.microsoft.com/office/drawing/2014/main" id="{405DCBD4-BAE3-47C3-8FDE-F72CA31EF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2371" y="1819934"/>
                <a:ext cx="3371233" cy="988138"/>
              </a:xfrm>
              <a:custGeom>
                <a:avLst/>
                <a:gdLst>
                  <a:gd name="connsiteX0" fmla="*/ 63629 w 3371233"/>
                  <a:gd name="connsiteY0" fmla="*/ 0 h 988138"/>
                  <a:gd name="connsiteX1" fmla="*/ 3190920 w 3371233"/>
                  <a:gd name="connsiteY1" fmla="*/ 0 h 988138"/>
                  <a:gd name="connsiteX2" fmla="*/ 3198658 w 3371233"/>
                  <a:gd name="connsiteY2" fmla="*/ 19849 h 988138"/>
                  <a:gd name="connsiteX3" fmla="*/ 3354407 w 3371233"/>
                  <a:gd name="connsiteY3" fmla="*/ 654863 h 988138"/>
                  <a:gd name="connsiteX4" fmla="*/ 3342895 w 3371233"/>
                  <a:gd name="connsiteY4" fmla="*/ 953591 h 988138"/>
                  <a:gd name="connsiteX5" fmla="*/ 3371233 w 3371233"/>
                  <a:gd name="connsiteY5" fmla="*/ 988138 h 988138"/>
                  <a:gd name="connsiteX6" fmla="*/ 73769 w 3371233"/>
                  <a:gd name="connsiteY6" fmla="*/ 988138 h 988138"/>
                  <a:gd name="connsiteX7" fmla="*/ 67990 w 3371233"/>
                  <a:gd name="connsiteY7" fmla="*/ 968079 h 988138"/>
                  <a:gd name="connsiteX8" fmla="*/ 58996 w 3371233"/>
                  <a:gd name="connsiteY8" fmla="*/ 14499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233" h="988138">
                    <a:moveTo>
                      <a:pt x="63629" y="0"/>
                    </a:moveTo>
                    <a:lnTo>
                      <a:pt x="3190920" y="0"/>
                    </a:lnTo>
                    <a:lnTo>
                      <a:pt x="3198658" y="19849"/>
                    </a:lnTo>
                    <a:cubicBezTo>
                      <a:pt x="3243925" y="137342"/>
                      <a:pt x="3363760" y="468159"/>
                      <a:pt x="3354407" y="654863"/>
                    </a:cubicBezTo>
                    <a:cubicBezTo>
                      <a:pt x="3354407" y="654863"/>
                      <a:pt x="3193247" y="792738"/>
                      <a:pt x="3342895" y="953591"/>
                    </a:cubicBezTo>
                    <a:lnTo>
                      <a:pt x="3371233" y="988138"/>
                    </a:lnTo>
                    <a:lnTo>
                      <a:pt x="73769" y="988138"/>
                    </a:lnTo>
                    <a:lnTo>
                      <a:pt x="67990" y="968079"/>
                    </a:lnTo>
                    <a:cubicBezTo>
                      <a:pt x="14030" y="769060"/>
                      <a:pt x="-48923" y="405385"/>
                      <a:pt x="58996" y="1449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DFDFD"/>
                  </a:gs>
                  <a:gs pos="10000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51">
                  <a:cs typeface="+mn-ea"/>
                  <a:sym typeface="+mn-lt"/>
                </a:endParaRPr>
              </a:p>
            </p:txBody>
          </p:sp>
          <p:sp>
            <p:nvSpPr>
              <p:cNvPr id="15" name="任意多边形 22">
                <a:extLst>
                  <a:ext uri="{FF2B5EF4-FFF2-40B4-BE49-F238E27FC236}">
                    <a16:creationId xmlns:a16="http://schemas.microsoft.com/office/drawing/2014/main" id="{7D944857-CD32-4074-8F2F-3772E643E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5693" y="2808072"/>
                <a:ext cx="3649002" cy="988138"/>
              </a:xfrm>
              <a:custGeom>
                <a:avLst/>
                <a:gdLst>
                  <a:gd name="connsiteX0" fmla="*/ 0 w 3649002"/>
                  <a:gd name="connsiteY0" fmla="*/ 0 h 988138"/>
                  <a:gd name="connsiteX1" fmla="*/ 3297464 w 3649002"/>
                  <a:gd name="connsiteY1" fmla="*/ 0 h 988138"/>
                  <a:gd name="connsiteX2" fmla="*/ 3321310 w 3649002"/>
                  <a:gd name="connsiteY2" fmla="*/ 29072 h 988138"/>
                  <a:gd name="connsiteX3" fmla="*/ 3637491 w 3649002"/>
                  <a:gd name="connsiteY3" fmla="*/ 448012 h 988138"/>
                  <a:gd name="connsiteX4" fmla="*/ 3591446 w 3649002"/>
                  <a:gd name="connsiteY4" fmla="*/ 585887 h 988138"/>
                  <a:gd name="connsiteX5" fmla="*/ 3384241 w 3649002"/>
                  <a:gd name="connsiteY5" fmla="*/ 666313 h 988138"/>
                  <a:gd name="connsiteX6" fmla="*/ 3384241 w 3649002"/>
                  <a:gd name="connsiteY6" fmla="*/ 804188 h 988138"/>
                  <a:gd name="connsiteX7" fmla="*/ 3372729 w 3649002"/>
                  <a:gd name="connsiteY7" fmla="*/ 976530 h 988138"/>
                  <a:gd name="connsiteX8" fmla="*/ 3356582 w 3649002"/>
                  <a:gd name="connsiteY8" fmla="*/ 988138 h 988138"/>
                  <a:gd name="connsiteX9" fmla="*/ 604562 w 3649002"/>
                  <a:gd name="connsiteY9" fmla="*/ 988138 h 988138"/>
                  <a:gd name="connsiteX10" fmla="*/ 589869 w 3649002"/>
                  <a:gd name="connsiteY10" fmla="*/ 965580 h 988138"/>
                  <a:gd name="connsiteX11" fmla="*/ 540923 w 3649002"/>
                  <a:gd name="connsiteY11" fmla="*/ 896104 h 988138"/>
                  <a:gd name="connsiteX12" fmla="*/ 68955 w 3649002"/>
                  <a:gd name="connsiteY12" fmla="*/ 206733 h 988138"/>
                  <a:gd name="connsiteX13" fmla="*/ 45932 w 3649002"/>
                  <a:gd name="connsiteY13" fmla="*/ 137795 h 988138"/>
                  <a:gd name="connsiteX14" fmla="*/ 9959 w 3649002"/>
                  <a:gd name="connsiteY14" fmla="*/ 34569 h 98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49002" h="988138">
                    <a:moveTo>
                      <a:pt x="0" y="0"/>
                    </a:moveTo>
                    <a:lnTo>
                      <a:pt x="3297464" y="0"/>
                    </a:lnTo>
                    <a:lnTo>
                      <a:pt x="3321310" y="29072"/>
                    </a:lnTo>
                    <a:cubicBezTo>
                      <a:pt x="3452410" y="192910"/>
                      <a:pt x="3637491" y="448012"/>
                      <a:pt x="3637491" y="448012"/>
                    </a:cubicBezTo>
                    <a:cubicBezTo>
                      <a:pt x="3637491" y="448012"/>
                      <a:pt x="3683537" y="539929"/>
                      <a:pt x="3591446" y="585887"/>
                    </a:cubicBezTo>
                    <a:cubicBezTo>
                      <a:pt x="3499355" y="620355"/>
                      <a:pt x="3441798" y="620355"/>
                      <a:pt x="3384241" y="666313"/>
                    </a:cubicBezTo>
                    <a:cubicBezTo>
                      <a:pt x="3326683" y="712271"/>
                      <a:pt x="3315172" y="746740"/>
                      <a:pt x="3384241" y="804188"/>
                    </a:cubicBezTo>
                    <a:cubicBezTo>
                      <a:pt x="3441798" y="861635"/>
                      <a:pt x="3418775" y="953551"/>
                      <a:pt x="3372729" y="976530"/>
                    </a:cubicBezTo>
                    <a:lnTo>
                      <a:pt x="3356582" y="988138"/>
                    </a:lnTo>
                    <a:lnTo>
                      <a:pt x="604562" y="988138"/>
                    </a:lnTo>
                    <a:lnTo>
                      <a:pt x="589869" y="965580"/>
                    </a:lnTo>
                    <a:cubicBezTo>
                      <a:pt x="575817" y="944935"/>
                      <a:pt x="559629" y="921956"/>
                      <a:pt x="540923" y="896104"/>
                    </a:cubicBezTo>
                    <a:cubicBezTo>
                      <a:pt x="379763" y="677803"/>
                      <a:pt x="115001" y="310138"/>
                      <a:pt x="68955" y="206733"/>
                    </a:cubicBezTo>
                    <a:cubicBezTo>
                      <a:pt x="68955" y="195243"/>
                      <a:pt x="45932" y="137795"/>
                      <a:pt x="45932" y="137795"/>
                    </a:cubicBezTo>
                    <a:cubicBezTo>
                      <a:pt x="45932" y="137795"/>
                      <a:pt x="30104" y="100454"/>
                      <a:pt x="9959" y="34569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FDFDFD"/>
                  </a:gs>
                  <a:gs pos="0">
                    <a:srgbClr val="E2E2E2"/>
                  </a:gs>
                </a:gsLst>
                <a:lin ang="0" scaled="0"/>
              </a:gra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51">
                  <a:cs typeface="+mn-ea"/>
                  <a:sym typeface="+mn-lt"/>
                </a:endParaRPr>
              </a:p>
            </p:txBody>
          </p:sp>
          <p:sp>
            <p:nvSpPr>
              <p:cNvPr id="16" name="任意多边形 26">
                <a:extLst>
                  <a:ext uri="{FF2B5EF4-FFF2-40B4-BE49-F238E27FC236}">
                    <a16:creationId xmlns:a16="http://schemas.microsoft.com/office/drawing/2014/main" id="{7ACC5D54-1BAB-4587-956B-67A20FF8C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5228" y="821549"/>
                <a:ext cx="3722771" cy="3996061"/>
              </a:xfrm>
              <a:custGeom>
                <a:avLst/>
                <a:gdLst>
                  <a:gd name="connsiteX0" fmla="*/ 1593161 w 3722771"/>
                  <a:gd name="connsiteY0" fmla="*/ 0 h 3996061"/>
                  <a:gd name="connsiteX1" fmla="*/ 3181736 w 3722771"/>
                  <a:gd name="connsiteY1" fmla="*/ 965120 h 3996061"/>
                  <a:gd name="connsiteX2" fmla="*/ 3354407 w 3722771"/>
                  <a:gd name="connsiteY2" fmla="*/ 1643001 h 3996061"/>
                  <a:gd name="connsiteX3" fmla="*/ 3342895 w 3722771"/>
                  <a:gd name="connsiteY3" fmla="*/ 1941729 h 3996061"/>
                  <a:gd name="connsiteX4" fmla="*/ 3711260 w 3722771"/>
                  <a:gd name="connsiteY4" fmla="*/ 2424288 h 3996061"/>
                  <a:gd name="connsiteX5" fmla="*/ 3665215 w 3722771"/>
                  <a:gd name="connsiteY5" fmla="*/ 2562163 h 3996061"/>
                  <a:gd name="connsiteX6" fmla="*/ 3458010 w 3722771"/>
                  <a:gd name="connsiteY6" fmla="*/ 2642589 h 3996061"/>
                  <a:gd name="connsiteX7" fmla="*/ 3458010 w 3722771"/>
                  <a:gd name="connsiteY7" fmla="*/ 2780464 h 3996061"/>
                  <a:gd name="connsiteX8" fmla="*/ 3446498 w 3722771"/>
                  <a:gd name="connsiteY8" fmla="*/ 2952806 h 3996061"/>
                  <a:gd name="connsiteX9" fmla="*/ 3377430 w 3722771"/>
                  <a:gd name="connsiteY9" fmla="*/ 2998764 h 3996061"/>
                  <a:gd name="connsiteX10" fmla="*/ 3388941 w 3722771"/>
                  <a:gd name="connsiteY10" fmla="*/ 3148128 h 3996061"/>
                  <a:gd name="connsiteX11" fmla="*/ 3319873 w 3722771"/>
                  <a:gd name="connsiteY11" fmla="*/ 3331960 h 3996061"/>
                  <a:gd name="connsiteX12" fmla="*/ 3342895 w 3722771"/>
                  <a:gd name="connsiteY12" fmla="*/ 3527282 h 3996061"/>
                  <a:gd name="connsiteX13" fmla="*/ 3066622 w 3722771"/>
                  <a:gd name="connsiteY13" fmla="*/ 3676646 h 3996061"/>
                  <a:gd name="connsiteX14" fmla="*/ 2583142 w 3722771"/>
                  <a:gd name="connsiteY14" fmla="*/ 3676646 h 3996061"/>
                  <a:gd name="connsiteX15" fmla="*/ 2491051 w 3722771"/>
                  <a:gd name="connsiteY15" fmla="*/ 3699625 h 3996061"/>
                  <a:gd name="connsiteX16" fmla="*/ 2329891 w 3722771"/>
                  <a:gd name="connsiteY16" fmla="*/ 3963884 h 3996061"/>
                  <a:gd name="connsiteX17" fmla="*/ 2324592 w 3722771"/>
                  <a:gd name="connsiteY17" fmla="*/ 3996061 h 3996061"/>
                  <a:gd name="connsiteX18" fmla="*/ 737402 w 3722771"/>
                  <a:gd name="connsiteY18" fmla="*/ 3600330 h 3996061"/>
                  <a:gd name="connsiteX19" fmla="*/ 738619 w 3722771"/>
                  <a:gd name="connsiteY19" fmla="*/ 3593526 h 3996061"/>
                  <a:gd name="connsiteX20" fmla="*/ 775851 w 3722771"/>
                  <a:gd name="connsiteY20" fmla="*/ 3217065 h 3996061"/>
                  <a:gd name="connsiteX21" fmla="*/ 614692 w 3722771"/>
                  <a:gd name="connsiteY21" fmla="*/ 2872380 h 3996061"/>
                  <a:gd name="connsiteX22" fmla="*/ 142724 w 3722771"/>
                  <a:gd name="connsiteY22" fmla="*/ 2183009 h 3996061"/>
                  <a:gd name="connsiteX23" fmla="*/ 119701 w 3722771"/>
                  <a:gd name="connsiteY23" fmla="*/ 2114071 h 3996061"/>
                  <a:gd name="connsiteX24" fmla="*/ 96678 w 3722771"/>
                  <a:gd name="connsiteY24" fmla="*/ 884693 h 3996061"/>
                  <a:gd name="connsiteX25" fmla="*/ 1593161 w 3722771"/>
                  <a:gd name="connsiteY25" fmla="*/ 0 h 399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722771" h="3996061">
                    <a:moveTo>
                      <a:pt x="1593161" y="0"/>
                    </a:moveTo>
                    <a:cubicBezTo>
                      <a:pt x="2111175" y="0"/>
                      <a:pt x="2801859" y="172343"/>
                      <a:pt x="3181736" y="965120"/>
                    </a:cubicBezTo>
                    <a:cubicBezTo>
                      <a:pt x="3181736" y="965120"/>
                      <a:pt x="3365918" y="1413211"/>
                      <a:pt x="3354407" y="1643001"/>
                    </a:cubicBezTo>
                    <a:cubicBezTo>
                      <a:pt x="3354407" y="1643001"/>
                      <a:pt x="3193247" y="1780876"/>
                      <a:pt x="3342895" y="1941729"/>
                    </a:cubicBezTo>
                    <a:cubicBezTo>
                      <a:pt x="3469521" y="2091093"/>
                      <a:pt x="3711260" y="2424288"/>
                      <a:pt x="3711260" y="2424288"/>
                    </a:cubicBezTo>
                    <a:cubicBezTo>
                      <a:pt x="3711260" y="2424288"/>
                      <a:pt x="3757306" y="2516205"/>
                      <a:pt x="3665215" y="2562163"/>
                    </a:cubicBezTo>
                    <a:cubicBezTo>
                      <a:pt x="3573124" y="2596631"/>
                      <a:pt x="3515567" y="2596631"/>
                      <a:pt x="3458010" y="2642589"/>
                    </a:cubicBezTo>
                    <a:cubicBezTo>
                      <a:pt x="3400452" y="2688547"/>
                      <a:pt x="3388941" y="2723016"/>
                      <a:pt x="3458010" y="2780464"/>
                    </a:cubicBezTo>
                    <a:cubicBezTo>
                      <a:pt x="3515567" y="2837911"/>
                      <a:pt x="3492544" y="2929827"/>
                      <a:pt x="3446498" y="2952806"/>
                    </a:cubicBezTo>
                    <a:cubicBezTo>
                      <a:pt x="3400452" y="2987275"/>
                      <a:pt x="3377430" y="2998764"/>
                      <a:pt x="3377430" y="2998764"/>
                    </a:cubicBezTo>
                    <a:cubicBezTo>
                      <a:pt x="3377430" y="2998764"/>
                      <a:pt x="3481032" y="3067701"/>
                      <a:pt x="3388941" y="3148128"/>
                    </a:cubicBezTo>
                    <a:cubicBezTo>
                      <a:pt x="3296850" y="3228555"/>
                      <a:pt x="3308361" y="3274513"/>
                      <a:pt x="3319873" y="3331960"/>
                    </a:cubicBezTo>
                    <a:cubicBezTo>
                      <a:pt x="3331384" y="3377918"/>
                      <a:pt x="3377430" y="3458345"/>
                      <a:pt x="3342895" y="3527282"/>
                    </a:cubicBezTo>
                    <a:cubicBezTo>
                      <a:pt x="3308361" y="3596219"/>
                      <a:pt x="3239293" y="3653667"/>
                      <a:pt x="3066622" y="3676646"/>
                    </a:cubicBezTo>
                    <a:cubicBezTo>
                      <a:pt x="3066622" y="3676646"/>
                      <a:pt x="2675234" y="3653667"/>
                      <a:pt x="2583142" y="3676646"/>
                    </a:cubicBezTo>
                    <a:cubicBezTo>
                      <a:pt x="2491051" y="3688135"/>
                      <a:pt x="2491051" y="3699625"/>
                      <a:pt x="2491051" y="3699625"/>
                    </a:cubicBezTo>
                    <a:cubicBezTo>
                      <a:pt x="2491051" y="3699625"/>
                      <a:pt x="2364426" y="3757073"/>
                      <a:pt x="2329891" y="3963884"/>
                    </a:cubicBezTo>
                    <a:lnTo>
                      <a:pt x="2324592" y="3996061"/>
                    </a:lnTo>
                    <a:lnTo>
                      <a:pt x="737402" y="3600330"/>
                    </a:lnTo>
                    <a:lnTo>
                      <a:pt x="738619" y="3593526"/>
                    </a:lnTo>
                    <a:cubicBezTo>
                      <a:pt x="754268" y="3503585"/>
                      <a:pt x="784485" y="3311854"/>
                      <a:pt x="775851" y="3217065"/>
                    </a:cubicBezTo>
                    <a:cubicBezTo>
                      <a:pt x="752829" y="3102170"/>
                      <a:pt x="764340" y="3079191"/>
                      <a:pt x="614692" y="2872380"/>
                    </a:cubicBezTo>
                    <a:cubicBezTo>
                      <a:pt x="453532" y="2654079"/>
                      <a:pt x="188770" y="2286414"/>
                      <a:pt x="142724" y="2183009"/>
                    </a:cubicBezTo>
                    <a:cubicBezTo>
                      <a:pt x="142724" y="2171519"/>
                      <a:pt x="119701" y="2114071"/>
                      <a:pt x="119701" y="2114071"/>
                    </a:cubicBezTo>
                    <a:cubicBezTo>
                      <a:pt x="119701" y="2114071"/>
                      <a:pt x="-133550" y="1516617"/>
                      <a:pt x="96678" y="884693"/>
                    </a:cubicBezTo>
                    <a:cubicBezTo>
                      <a:pt x="326906" y="252769"/>
                      <a:pt x="1075148" y="0"/>
                      <a:pt x="1593161" y="0"/>
                    </a:cubicBezTo>
                    <a:close/>
                  </a:path>
                </a:pathLst>
              </a:custGeom>
              <a:noFill/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51">
                  <a:cs typeface="+mn-ea"/>
                  <a:sym typeface="+mn-lt"/>
                </a:endParaRP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E4EBFFF1-C136-4A9C-8340-8C9EA3B0E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5896"/>
              <a:stretch/>
            </p:blipFill>
            <p:spPr>
              <a:xfrm>
                <a:off x="6548437" y="1819933"/>
                <a:ext cx="1756297" cy="180150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19941BC0-AFE4-4C1A-9240-4968DA0E5F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5896"/>
              <a:stretch/>
            </p:blipFill>
            <p:spPr>
              <a:xfrm>
                <a:off x="6781802" y="3800352"/>
                <a:ext cx="1756297" cy="180150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0AD47F0-69A0-4F5F-B486-F2EECF4F6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5896"/>
              <a:stretch/>
            </p:blipFill>
            <p:spPr>
              <a:xfrm flipH="1">
                <a:off x="5124763" y="2810897"/>
                <a:ext cx="1756297" cy="180150"/>
              </a:xfrm>
              <a:prstGeom prst="rect">
                <a:avLst/>
              </a:prstGeom>
            </p:spPr>
          </p:pic>
        </p:grpSp>
        <p:sp>
          <p:nvSpPr>
            <p:cNvPr id="10" name="梯形 9">
              <a:extLst>
                <a:ext uri="{FF2B5EF4-FFF2-40B4-BE49-F238E27FC236}">
                  <a16:creationId xmlns:a16="http://schemas.microsoft.com/office/drawing/2014/main" id="{F7E97E43-70B0-4BBC-9FE4-94CCB5898502}"/>
                </a:ext>
              </a:extLst>
            </p:cNvPr>
            <p:cNvSpPr/>
            <p:nvPr/>
          </p:nvSpPr>
          <p:spPr>
            <a:xfrm>
              <a:off x="4710739" y="4931426"/>
              <a:ext cx="2828298" cy="834740"/>
            </a:xfrm>
            <a:custGeom>
              <a:avLst/>
              <a:gdLst>
                <a:gd name="connsiteX0" fmla="*/ 0 w 2585411"/>
                <a:gd name="connsiteY0" fmla="*/ 1162050 h 1162050"/>
                <a:gd name="connsiteX1" fmla="*/ 747709 w 2585411"/>
                <a:gd name="connsiteY1" fmla="*/ 0 h 1162050"/>
                <a:gd name="connsiteX2" fmla="*/ 1837702 w 2585411"/>
                <a:gd name="connsiteY2" fmla="*/ 0 h 1162050"/>
                <a:gd name="connsiteX3" fmla="*/ 2585411 w 2585411"/>
                <a:gd name="connsiteY3" fmla="*/ 1162050 h 1162050"/>
                <a:gd name="connsiteX4" fmla="*/ 0 w 2585411"/>
                <a:gd name="connsiteY4" fmla="*/ 1162050 h 1162050"/>
                <a:gd name="connsiteX0" fmla="*/ 0 w 2585411"/>
                <a:gd name="connsiteY0" fmla="*/ 1214438 h 1214438"/>
                <a:gd name="connsiteX1" fmla="*/ 314322 w 2585411"/>
                <a:gd name="connsiteY1" fmla="*/ 0 h 1214438"/>
                <a:gd name="connsiteX2" fmla="*/ 1837702 w 2585411"/>
                <a:gd name="connsiteY2" fmla="*/ 52388 h 1214438"/>
                <a:gd name="connsiteX3" fmla="*/ 2585411 w 2585411"/>
                <a:gd name="connsiteY3" fmla="*/ 1214438 h 1214438"/>
                <a:gd name="connsiteX4" fmla="*/ 0 w 2585411"/>
                <a:gd name="connsiteY4" fmla="*/ 1214438 h 1214438"/>
                <a:gd name="connsiteX0" fmla="*/ 0 w 2952123"/>
                <a:gd name="connsiteY0" fmla="*/ 1214438 h 1223963"/>
                <a:gd name="connsiteX1" fmla="*/ 314322 w 2952123"/>
                <a:gd name="connsiteY1" fmla="*/ 0 h 1223963"/>
                <a:gd name="connsiteX2" fmla="*/ 1837702 w 2952123"/>
                <a:gd name="connsiteY2" fmla="*/ 52388 h 1223963"/>
                <a:gd name="connsiteX3" fmla="*/ 2952123 w 2952123"/>
                <a:gd name="connsiteY3" fmla="*/ 1223963 h 1223963"/>
                <a:gd name="connsiteX4" fmla="*/ 0 w 2952123"/>
                <a:gd name="connsiteY4" fmla="*/ 1214438 h 1223963"/>
                <a:gd name="connsiteX0" fmla="*/ 0 w 2828298"/>
                <a:gd name="connsiteY0" fmla="*/ 1214438 h 1228726"/>
                <a:gd name="connsiteX1" fmla="*/ 314322 w 2828298"/>
                <a:gd name="connsiteY1" fmla="*/ 0 h 1228726"/>
                <a:gd name="connsiteX2" fmla="*/ 1837702 w 2828298"/>
                <a:gd name="connsiteY2" fmla="*/ 52388 h 1228726"/>
                <a:gd name="connsiteX3" fmla="*/ 2828298 w 2828298"/>
                <a:gd name="connsiteY3" fmla="*/ 1228726 h 1228726"/>
                <a:gd name="connsiteX4" fmla="*/ 0 w 2828298"/>
                <a:gd name="connsiteY4" fmla="*/ 1214438 h 1228726"/>
                <a:gd name="connsiteX0" fmla="*/ 0 w 2828298"/>
                <a:gd name="connsiteY0" fmla="*/ 1214438 h 1228726"/>
                <a:gd name="connsiteX1" fmla="*/ 314322 w 2828298"/>
                <a:gd name="connsiteY1" fmla="*/ 0 h 1228726"/>
                <a:gd name="connsiteX2" fmla="*/ 1661490 w 2828298"/>
                <a:gd name="connsiteY2" fmla="*/ 28575 h 1228726"/>
                <a:gd name="connsiteX3" fmla="*/ 2828298 w 2828298"/>
                <a:gd name="connsiteY3" fmla="*/ 1228726 h 1228726"/>
                <a:gd name="connsiteX4" fmla="*/ 0 w 2828298"/>
                <a:gd name="connsiteY4" fmla="*/ 1214438 h 122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298" h="1228726">
                  <a:moveTo>
                    <a:pt x="0" y="1214438"/>
                  </a:moveTo>
                  <a:lnTo>
                    <a:pt x="314322" y="0"/>
                  </a:lnTo>
                  <a:lnTo>
                    <a:pt x="1661490" y="28575"/>
                  </a:lnTo>
                  <a:lnTo>
                    <a:pt x="2828298" y="1228726"/>
                  </a:lnTo>
                  <a:lnTo>
                    <a:pt x="0" y="121443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11" name="圆角矩形 7">
              <a:extLst>
                <a:ext uri="{FF2B5EF4-FFF2-40B4-BE49-F238E27FC236}">
                  <a16:creationId xmlns:a16="http://schemas.microsoft.com/office/drawing/2014/main" id="{350E1BCF-39BA-40D6-BAB1-77D8B17ACD09}"/>
                </a:ext>
              </a:extLst>
            </p:cNvPr>
            <p:cNvSpPr/>
            <p:nvPr/>
          </p:nvSpPr>
          <p:spPr>
            <a:xfrm rot="840000">
              <a:off x="4969183" y="4794126"/>
              <a:ext cx="2008760" cy="542868"/>
            </a:xfrm>
            <a:custGeom>
              <a:avLst/>
              <a:gdLst>
                <a:gd name="connsiteX0" fmla="*/ 0 w 1866493"/>
                <a:gd name="connsiteY0" fmla="*/ 77263 h 563919"/>
                <a:gd name="connsiteX1" fmla="*/ 77263 w 1866493"/>
                <a:gd name="connsiteY1" fmla="*/ 0 h 563919"/>
                <a:gd name="connsiteX2" fmla="*/ 1789230 w 1866493"/>
                <a:gd name="connsiteY2" fmla="*/ 0 h 563919"/>
                <a:gd name="connsiteX3" fmla="*/ 1866493 w 1866493"/>
                <a:gd name="connsiteY3" fmla="*/ 77263 h 563919"/>
                <a:gd name="connsiteX4" fmla="*/ 1866493 w 1866493"/>
                <a:gd name="connsiteY4" fmla="*/ 486656 h 563919"/>
                <a:gd name="connsiteX5" fmla="*/ 1789230 w 1866493"/>
                <a:gd name="connsiteY5" fmla="*/ 563919 h 563919"/>
                <a:gd name="connsiteX6" fmla="*/ 77263 w 1866493"/>
                <a:gd name="connsiteY6" fmla="*/ 563919 h 563919"/>
                <a:gd name="connsiteX7" fmla="*/ 0 w 1866493"/>
                <a:gd name="connsiteY7" fmla="*/ 486656 h 563919"/>
                <a:gd name="connsiteX8" fmla="*/ 0 w 1866493"/>
                <a:gd name="connsiteY8" fmla="*/ 77263 h 563919"/>
                <a:gd name="connsiteX0" fmla="*/ 0 w 1971599"/>
                <a:gd name="connsiteY0" fmla="*/ 77263 h 563919"/>
                <a:gd name="connsiteX1" fmla="*/ 77263 w 1971599"/>
                <a:gd name="connsiteY1" fmla="*/ 0 h 563919"/>
                <a:gd name="connsiteX2" fmla="*/ 1789230 w 1971599"/>
                <a:gd name="connsiteY2" fmla="*/ 0 h 563919"/>
                <a:gd name="connsiteX3" fmla="*/ 1866493 w 1971599"/>
                <a:gd name="connsiteY3" fmla="*/ 77263 h 563919"/>
                <a:gd name="connsiteX4" fmla="*/ 1971599 w 1971599"/>
                <a:gd name="connsiteY4" fmla="*/ 494808 h 563919"/>
                <a:gd name="connsiteX5" fmla="*/ 1789230 w 1971599"/>
                <a:gd name="connsiteY5" fmla="*/ 563919 h 563919"/>
                <a:gd name="connsiteX6" fmla="*/ 77263 w 1971599"/>
                <a:gd name="connsiteY6" fmla="*/ 563919 h 563919"/>
                <a:gd name="connsiteX7" fmla="*/ 0 w 1971599"/>
                <a:gd name="connsiteY7" fmla="*/ 486656 h 563919"/>
                <a:gd name="connsiteX8" fmla="*/ 0 w 1971599"/>
                <a:gd name="connsiteY8" fmla="*/ 77263 h 563919"/>
                <a:gd name="connsiteX0" fmla="*/ 0 w 1973603"/>
                <a:gd name="connsiteY0" fmla="*/ 77263 h 563919"/>
                <a:gd name="connsiteX1" fmla="*/ 77263 w 1973603"/>
                <a:gd name="connsiteY1" fmla="*/ 0 h 563919"/>
                <a:gd name="connsiteX2" fmla="*/ 1789230 w 1973603"/>
                <a:gd name="connsiteY2" fmla="*/ 0 h 563919"/>
                <a:gd name="connsiteX3" fmla="*/ 1866493 w 1973603"/>
                <a:gd name="connsiteY3" fmla="*/ 77263 h 563919"/>
                <a:gd name="connsiteX4" fmla="*/ 1911357 w 1973603"/>
                <a:gd name="connsiteY4" fmla="*/ 197030 h 563919"/>
                <a:gd name="connsiteX5" fmla="*/ 1971599 w 1973603"/>
                <a:gd name="connsiteY5" fmla="*/ 494808 h 563919"/>
                <a:gd name="connsiteX6" fmla="*/ 1789230 w 1973603"/>
                <a:gd name="connsiteY6" fmla="*/ 563919 h 563919"/>
                <a:gd name="connsiteX7" fmla="*/ 77263 w 1973603"/>
                <a:gd name="connsiteY7" fmla="*/ 563919 h 563919"/>
                <a:gd name="connsiteX8" fmla="*/ 0 w 1973603"/>
                <a:gd name="connsiteY8" fmla="*/ 486656 h 563919"/>
                <a:gd name="connsiteX9" fmla="*/ 0 w 1973603"/>
                <a:gd name="connsiteY9" fmla="*/ 77263 h 563919"/>
                <a:gd name="connsiteX0" fmla="*/ 0 w 1961713"/>
                <a:gd name="connsiteY0" fmla="*/ 77263 h 563919"/>
                <a:gd name="connsiteX1" fmla="*/ 77263 w 1961713"/>
                <a:gd name="connsiteY1" fmla="*/ 0 h 563919"/>
                <a:gd name="connsiteX2" fmla="*/ 1789230 w 1961713"/>
                <a:gd name="connsiteY2" fmla="*/ 0 h 563919"/>
                <a:gd name="connsiteX3" fmla="*/ 1866493 w 1961713"/>
                <a:gd name="connsiteY3" fmla="*/ 77263 h 563919"/>
                <a:gd name="connsiteX4" fmla="*/ 1911357 w 1961713"/>
                <a:gd name="connsiteY4" fmla="*/ 197030 h 563919"/>
                <a:gd name="connsiteX5" fmla="*/ 1789230 w 1961713"/>
                <a:gd name="connsiteY5" fmla="*/ 563919 h 563919"/>
                <a:gd name="connsiteX6" fmla="*/ 77263 w 1961713"/>
                <a:gd name="connsiteY6" fmla="*/ 563919 h 563919"/>
                <a:gd name="connsiteX7" fmla="*/ 0 w 1961713"/>
                <a:gd name="connsiteY7" fmla="*/ 486656 h 563919"/>
                <a:gd name="connsiteX8" fmla="*/ 0 w 1961713"/>
                <a:gd name="connsiteY8" fmla="*/ 77263 h 563919"/>
                <a:gd name="connsiteX0" fmla="*/ 0 w 2066364"/>
                <a:gd name="connsiteY0" fmla="*/ 77263 h 565554"/>
                <a:gd name="connsiteX1" fmla="*/ 77263 w 2066364"/>
                <a:gd name="connsiteY1" fmla="*/ 0 h 565554"/>
                <a:gd name="connsiteX2" fmla="*/ 1789230 w 2066364"/>
                <a:gd name="connsiteY2" fmla="*/ 0 h 565554"/>
                <a:gd name="connsiteX3" fmla="*/ 1866493 w 2066364"/>
                <a:gd name="connsiteY3" fmla="*/ 77263 h 565554"/>
                <a:gd name="connsiteX4" fmla="*/ 1911357 w 2066364"/>
                <a:gd name="connsiteY4" fmla="*/ 197030 h 565554"/>
                <a:gd name="connsiteX5" fmla="*/ 1940159 w 2066364"/>
                <a:gd name="connsiteY5" fmla="*/ 565554 h 565554"/>
                <a:gd name="connsiteX6" fmla="*/ 77263 w 2066364"/>
                <a:gd name="connsiteY6" fmla="*/ 563919 h 565554"/>
                <a:gd name="connsiteX7" fmla="*/ 0 w 2066364"/>
                <a:gd name="connsiteY7" fmla="*/ 486656 h 565554"/>
                <a:gd name="connsiteX8" fmla="*/ 0 w 2066364"/>
                <a:gd name="connsiteY8" fmla="*/ 77263 h 565554"/>
                <a:gd name="connsiteX0" fmla="*/ 0 w 1941289"/>
                <a:gd name="connsiteY0" fmla="*/ 77263 h 565554"/>
                <a:gd name="connsiteX1" fmla="*/ 77263 w 1941289"/>
                <a:gd name="connsiteY1" fmla="*/ 0 h 565554"/>
                <a:gd name="connsiteX2" fmla="*/ 1789230 w 1941289"/>
                <a:gd name="connsiteY2" fmla="*/ 0 h 565554"/>
                <a:gd name="connsiteX3" fmla="*/ 1866493 w 1941289"/>
                <a:gd name="connsiteY3" fmla="*/ 77263 h 565554"/>
                <a:gd name="connsiteX4" fmla="*/ 1911357 w 1941289"/>
                <a:gd name="connsiteY4" fmla="*/ 197030 h 565554"/>
                <a:gd name="connsiteX5" fmla="*/ 1940159 w 1941289"/>
                <a:gd name="connsiteY5" fmla="*/ 565554 h 565554"/>
                <a:gd name="connsiteX6" fmla="*/ 77263 w 1941289"/>
                <a:gd name="connsiteY6" fmla="*/ 563919 h 565554"/>
                <a:gd name="connsiteX7" fmla="*/ 0 w 1941289"/>
                <a:gd name="connsiteY7" fmla="*/ 486656 h 565554"/>
                <a:gd name="connsiteX8" fmla="*/ 0 w 1941289"/>
                <a:gd name="connsiteY8" fmla="*/ 77263 h 565554"/>
                <a:gd name="connsiteX0" fmla="*/ 0 w 2060516"/>
                <a:gd name="connsiteY0" fmla="*/ 77263 h 565554"/>
                <a:gd name="connsiteX1" fmla="*/ 77263 w 2060516"/>
                <a:gd name="connsiteY1" fmla="*/ 0 h 565554"/>
                <a:gd name="connsiteX2" fmla="*/ 1789230 w 2060516"/>
                <a:gd name="connsiteY2" fmla="*/ 0 h 565554"/>
                <a:gd name="connsiteX3" fmla="*/ 1866493 w 2060516"/>
                <a:gd name="connsiteY3" fmla="*/ 77263 h 565554"/>
                <a:gd name="connsiteX4" fmla="*/ 1940159 w 2060516"/>
                <a:gd name="connsiteY4" fmla="*/ 565554 h 565554"/>
                <a:gd name="connsiteX5" fmla="*/ 77263 w 2060516"/>
                <a:gd name="connsiteY5" fmla="*/ 563919 h 565554"/>
                <a:gd name="connsiteX6" fmla="*/ 0 w 2060516"/>
                <a:gd name="connsiteY6" fmla="*/ 486656 h 565554"/>
                <a:gd name="connsiteX7" fmla="*/ 0 w 2060516"/>
                <a:gd name="connsiteY7" fmla="*/ 77263 h 565554"/>
                <a:gd name="connsiteX0" fmla="*/ 0 w 1940159"/>
                <a:gd name="connsiteY0" fmla="*/ 77263 h 565554"/>
                <a:gd name="connsiteX1" fmla="*/ 77263 w 1940159"/>
                <a:gd name="connsiteY1" fmla="*/ 0 h 565554"/>
                <a:gd name="connsiteX2" fmla="*/ 1789230 w 1940159"/>
                <a:gd name="connsiteY2" fmla="*/ 0 h 565554"/>
                <a:gd name="connsiteX3" fmla="*/ 1866493 w 1940159"/>
                <a:gd name="connsiteY3" fmla="*/ 77263 h 565554"/>
                <a:gd name="connsiteX4" fmla="*/ 1940159 w 1940159"/>
                <a:gd name="connsiteY4" fmla="*/ 565554 h 565554"/>
                <a:gd name="connsiteX5" fmla="*/ 77263 w 1940159"/>
                <a:gd name="connsiteY5" fmla="*/ 563919 h 565554"/>
                <a:gd name="connsiteX6" fmla="*/ 0 w 1940159"/>
                <a:gd name="connsiteY6" fmla="*/ 486656 h 565554"/>
                <a:gd name="connsiteX7" fmla="*/ 0 w 1940159"/>
                <a:gd name="connsiteY7" fmla="*/ 77263 h 565554"/>
                <a:gd name="connsiteX0" fmla="*/ 0 w 1996371"/>
                <a:gd name="connsiteY0" fmla="*/ 77263 h 567899"/>
                <a:gd name="connsiteX1" fmla="*/ 77263 w 1996371"/>
                <a:gd name="connsiteY1" fmla="*/ 0 h 567899"/>
                <a:gd name="connsiteX2" fmla="*/ 1789230 w 1996371"/>
                <a:gd name="connsiteY2" fmla="*/ 0 h 567899"/>
                <a:gd name="connsiteX3" fmla="*/ 1866493 w 1996371"/>
                <a:gd name="connsiteY3" fmla="*/ 77263 h 567899"/>
                <a:gd name="connsiteX4" fmla="*/ 1996371 w 1996371"/>
                <a:gd name="connsiteY4" fmla="*/ 567899 h 567899"/>
                <a:gd name="connsiteX5" fmla="*/ 77263 w 1996371"/>
                <a:gd name="connsiteY5" fmla="*/ 563919 h 567899"/>
                <a:gd name="connsiteX6" fmla="*/ 0 w 1996371"/>
                <a:gd name="connsiteY6" fmla="*/ 486656 h 567899"/>
                <a:gd name="connsiteX7" fmla="*/ 0 w 1996371"/>
                <a:gd name="connsiteY7" fmla="*/ 77263 h 567899"/>
                <a:gd name="connsiteX0" fmla="*/ 0 w 1996371"/>
                <a:gd name="connsiteY0" fmla="*/ 77263 h 567899"/>
                <a:gd name="connsiteX1" fmla="*/ 77263 w 1996371"/>
                <a:gd name="connsiteY1" fmla="*/ 0 h 567899"/>
                <a:gd name="connsiteX2" fmla="*/ 1789230 w 1996371"/>
                <a:gd name="connsiteY2" fmla="*/ 0 h 567899"/>
                <a:gd name="connsiteX3" fmla="*/ 1866493 w 1996371"/>
                <a:gd name="connsiteY3" fmla="*/ 77263 h 567899"/>
                <a:gd name="connsiteX4" fmla="*/ 1996371 w 1996371"/>
                <a:gd name="connsiteY4" fmla="*/ 567899 h 567899"/>
                <a:gd name="connsiteX5" fmla="*/ 77263 w 1996371"/>
                <a:gd name="connsiteY5" fmla="*/ 563919 h 567899"/>
                <a:gd name="connsiteX6" fmla="*/ 0 w 1996371"/>
                <a:gd name="connsiteY6" fmla="*/ 486656 h 567899"/>
                <a:gd name="connsiteX7" fmla="*/ 0 w 1996371"/>
                <a:gd name="connsiteY7" fmla="*/ 77263 h 567899"/>
                <a:gd name="connsiteX0" fmla="*/ 0 w 1996371"/>
                <a:gd name="connsiteY0" fmla="*/ 77263 h 567899"/>
                <a:gd name="connsiteX1" fmla="*/ 77263 w 1996371"/>
                <a:gd name="connsiteY1" fmla="*/ 0 h 567899"/>
                <a:gd name="connsiteX2" fmla="*/ 1789230 w 1996371"/>
                <a:gd name="connsiteY2" fmla="*/ 0 h 567899"/>
                <a:gd name="connsiteX3" fmla="*/ 1866493 w 1996371"/>
                <a:gd name="connsiteY3" fmla="*/ 77263 h 567899"/>
                <a:gd name="connsiteX4" fmla="*/ 1996371 w 1996371"/>
                <a:gd name="connsiteY4" fmla="*/ 567899 h 567899"/>
                <a:gd name="connsiteX5" fmla="*/ 0 w 1996371"/>
                <a:gd name="connsiteY5" fmla="*/ 486656 h 567899"/>
                <a:gd name="connsiteX6" fmla="*/ 0 w 1996371"/>
                <a:gd name="connsiteY6" fmla="*/ 77263 h 567899"/>
                <a:gd name="connsiteX0" fmla="*/ 2346 w 1998717"/>
                <a:gd name="connsiteY0" fmla="*/ 77263 h 567899"/>
                <a:gd name="connsiteX1" fmla="*/ 79609 w 1998717"/>
                <a:gd name="connsiteY1" fmla="*/ 0 h 567899"/>
                <a:gd name="connsiteX2" fmla="*/ 1791576 w 1998717"/>
                <a:gd name="connsiteY2" fmla="*/ 0 h 567899"/>
                <a:gd name="connsiteX3" fmla="*/ 1868839 w 1998717"/>
                <a:gd name="connsiteY3" fmla="*/ 77263 h 567899"/>
                <a:gd name="connsiteX4" fmla="*/ 1998717 w 1998717"/>
                <a:gd name="connsiteY4" fmla="*/ 567899 h 567899"/>
                <a:gd name="connsiteX5" fmla="*/ 0 w 1998717"/>
                <a:gd name="connsiteY5" fmla="*/ 542868 h 567899"/>
                <a:gd name="connsiteX6" fmla="*/ 2346 w 1998717"/>
                <a:gd name="connsiteY6" fmla="*/ 77263 h 567899"/>
                <a:gd name="connsiteX0" fmla="*/ 2346 w 2008760"/>
                <a:gd name="connsiteY0" fmla="*/ 77263 h 542868"/>
                <a:gd name="connsiteX1" fmla="*/ 79609 w 2008760"/>
                <a:gd name="connsiteY1" fmla="*/ 0 h 542868"/>
                <a:gd name="connsiteX2" fmla="*/ 1791576 w 2008760"/>
                <a:gd name="connsiteY2" fmla="*/ 0 h 542868"/>
                <a:gd name="connsiteX3" fmla="*/ 1868839 w 2008760"/>
                <a:gd name="connsiteY3" fmla="*/ 77263 h 542868"/>
                <a:gd name="connsiteX4" fmla="*/ 2008760 w 2008760"/>
                <a:gd name="connsiteY4" fmla="*/ 516312 h 542868"/>
                <a:gd name="connsiteX5" fmla="*/ 0 w 2008760"/>
                <a:gd name="connsiteY5" fmla="*/ 542868 h 542868"/>
                <a:gd name="connsiteX6" fmla="*/ 2346 w 2008760"/>
                <a:gd name="connsiteY6" fmla="*/ 77263 h 54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760" h="542868">
                  <a:moveTo>
                    <a:pt x="2346" y="77263"/>
                  </a:moveTo>
                  <a:cubicBezTo>
                    <a:pt x="2346" y="34592"/>
                    <a:pt x="36938" y="0"/>
                    <a:pt x="79609" y="0"/>
                  </a:cubicBezTo>
                  <a:lnTo>
                    <a:pt x="1791576" y="0"/>
                  </a:lnTo>
                  <a:cubicBezTo>
                    <a:pt x="1834247" y="0"/>
                    <a:pt x="1868839" y="34592"/>
                    <a:pt x="1868839" y="77263"/>
                  </a:cubicBezTo>
                  <a:cubicBezTo>
                    <a:pt x="1893994" y="171522"/>
                    <a:pt x="1961259" y="361060"/>
                    <a:pt x="2008760" y="516312"/>
                  </a:cubicBezTo>
                  <a:lnTo>
                    <a:pt x="0" y="542868"/>
                  </a:lnTo>
                  <a:lnTo>
                    <a:pt x="2346" y="7726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FB4CAC6-7D4B-46C9-AC52-338366BF2E31}"/>
              </a:ext>
            </a:extLst>
          </p:cNvPr>
          <p:cNvSpPr txBox="1"/>
          <p:nvPr/>
        </p:nvSpPr>
        <p:spPr>
          <a:xfrm>
            <a:off x="5343277" y="1759787"/>
            <a:ext cx="178046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Assumption 1</a:t>
            </a:r>
            <a:endParaRPr lang="zh-CN" altLang="en-US" sz="135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9DB5E39-D4B2-4FD4-AC1F-C55CA03A929F}"/>
              </a:ext>
            </a:extLst>
          </p:cNvPr>
          <p:cNvSpPr txBox="1"/>
          <p:nvPr/>
        </p:nvSpPr>
        <p:spPr>
          <a:xfrm>
            <a:off x="5343277" y="3635332"/>
            <a:ext cx="1780467" cy="300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1350">
                <a:solidFill>
                  <a:schemeClr val="bg1">
                    <a:lumMod val="65000"/>
                  </a:schemeClr>
                </a:solidFill>
                <a:cs typeface="+mn-ea"/>
              </a:rPr>
              <a:t>Assumption 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935A6D-CFB8-4861-8D00-AFAB3B1B8B30}"/>
              </a:ext>
            </a:extLst>
          </p:cNvPr>
          <p:cNvSpPr txBox="1"/>
          <p:nvPr/>
        </p:nvSpPr>
        <p:spPr>
          <a:xfrm>
            <a:off x="5086103" y="2644483"/>
            <a:ext cx="178046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Assumption 2</a:t>
            </a:r>
            <a:endParaRPr lang="zh-CN" altLang="en-US" sz="135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B4665CC-0148-4856-A171-F45325E4900C}"/>
              </a:ext>
            </a:extLst>
          </p:cNvPr>
          <p:cNvSpPr txBox="1"/>
          <p:nvPr/>
        </p:nvSpPr>
        <p:spPr>
          <a:xfrm>
            <a:off x="5086103" y="4511212"/>
            <a:ext cx="178046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1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Assumption 4</a:t>
            </a:r>
            <a:endParaRPr lang="zh-CN" altLang="en-US" sz="1351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AF885E3-3E5F-495E-9DFF-F1D8A24B077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58954" y="1006241"/>
            <a:ext cx="315219" cy="369400"/>
            <a:chOff x="1776" y="1776"/>
            <a:chExt cx="64" cy="75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95A6C6A6-4E6E-4DED-AE78-F10F5CD5F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6C5E0B12-7AAC-4054-AFCC-86F8E0657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7671693D-030B-40AA-B1A6-4744668E6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69254217-F44C-4DFB-B923-9AC8FA8B9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grpSp>
        <p:nvGrpSpPr>
          <p:cNvPr id="29" name="Group 18">
            <a:extLst>
              <a:ext uri="{FF2B5EF4-FFF2-40B4-BE49-F238E27FC236}">
                <a16:creationId xmlns:a16="http://schemas.microsoft.com/office/drawing/2014/main" id="{5DAC55C1-D814-4C4B-9D5B-F02DEFCCD0E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82777" y="2360284"/>
            <a:ext cx="320131" cy="298304"/>
            <a:chOff x="3802" y="2858"/>
            <a:chExt cx="616" cy="574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30" name="Rectangle 19">
              <a:extLst>
                <a:ext uri="{FF2B5EF4-FFF2-40B4-BE49-F238E27FC236}">
                  <a16:creationId xmlns:a16="http://schemas.microsoft.com/office/drawing/2014/main" id="{C6AA0947-07A0-4E06-8C78-BF384048BB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63E64417-0040-4DA6-A260-BC24374E7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EB32EF32-AEC5-423D-9707-9968E4D45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33" name="Rectangle 22">
              <a:extLst>
                <a:ext uri="{FF2B5EF4-FFF2-40B4-BE49-F238E27FC236}">
                  <a16:creationId xmlns:a16="http://schemas.microsoft.com/office/drawing/2014/main" id="{39D82192-A28F-4FBC-BF16-2F96E6A65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A1FE6D79-3E5C-42CF-AA09-CD0463C81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grpSp>
        <p:nvGrpSpPr>
          <p:cNvPr id="35" name="Group 13">
            <a:extLst>
              <a:ext uri="{FF2B5EF4-FFF2-40B4-BE49-F238E27FC236}">
                <a16:creationId xmlns:a16="http://schemas.microsoft.com/office/drawing/2014/main" id="{4EB9ACFB-1C45-46E1-B430-02C69E703F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698422" y="3404585"/>
            <a:ext cx="384399" cy="388939"/>
            <a:chOff x="2426" y="2781"/>
            <a:chExt cx="593" cy="600"/>
          </a:xfr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4A639A"/>
              </a:gs>
            </a:gsLst>
            <a:lin ang="2700000" scaled="1"/>
          </a:gradFill>
          <a:effectLst/>
        </p:grpSpPr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5109E49-9997-4177-818A-6460440C4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33D5A3C7-5DBA-4EE5-B196-A461A77FFB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cs typeface="+mn-ea"/>
                <a:sym typeface="+mn-lt"/>
              </a:endParaRPr>
            </a:p>
          </p:txBody>
        </p:sp>
      </p:grpSp>
      <p:sp>
        <p:nvSpPr>
          <p:cNvPr id="38" name="Freeform 108">
            <a:extLst>
              <a:ext uri="{FF2B5EF4-FFF2-40B4-BE49-F238E27FC236}">
                <a16:creationId xmlns:a16="http://schemas.microsoft.com/office/drawing/2014/main" id="{FD663E52-F5B2-47F5-85D0-2D2B2E0ADEAA}"/>
              </a:ext>
            </a:extLst>
          </p:cNvPr>
          <p:cNvSpPr>
            <a:spLocks noEditPoints="1"/>
          </p:cNvSpPr>
          <p:nvPr/>
        </p:nvSpPr>
        <p:spPr bwMode="auto">
          <a:xfrm>
            <a:off x="36750" y="4249378"/>
            <a:ext cx="444160" cy="445755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srgbClr val="1F4E79"/>
              </a:solidFill>
              <a:cs typeface="+mn-ea"/>
              <a:sym typeface="+mn-lt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6841223-E456-41EA-BED5-44846F31985C}"/>
              </a:ext>
            </a:extLst>
          </p:cNvPr>
          <p:cNvGrpSpPr/>
          <p:nvPr/>
        </p:nvGrpSpPr>
        <p:grpSpPr>
          <a:xfrm>
            <a:off x="4714863" y="1610327"/>
            <a:ext cx="505387" cy="505387"/>
            <a:chOff x="8069647" y="2571192"/>
            <a:chExt cx="505387" cy="505387"/>
          </a:xfrm>
        </p:grpSpPr>
        <p:sp>
          <p:nvSpPr>
            <p:cNvPr id="40" name="圆角矩形 8">
              <a:extLst>
                <a:ext uri="{FF2B5EF4-FFF2-40B4-BE49-F238E27FC236}">
                  <a16:creationId xmlns:a16="http://schemas.microsoft.com/office/drawing/2014/main" id="{D8DF9844-F525-466B-8391-B9009697D730}"/>
                </a:ext>
              </a:extLst>
            </p:cNvPr>
            <p:cNvSpPr/>
            <p:nvPr/>
          </p:nvSpPr>
          <p:spPr>
            <a:xfrm rot="2700000">
              <a:off x="8069647" y="2571192"/>
              <a:ext cx="505387" cy="505387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4A63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6269D0B-BAA7-4B53-9B92-D1F720B9E5CB}"/>
                </a:ext>
              </a:extLst>
            </p:cNvPr>
            <p:cNvSpPr/>
            <p:nvPr/>
          </p:nvSpPr>
          <p:spPr>
            <a:xfrm>
              <a:off x="8100851" y="2587371"/>
              <a:ext cx="426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noProof="1">
                  <a:solidFill>
                    <a:schemeClr val="accent1"/>
                  </a:solidFill>
                  <a:cs typeface="+mn-ea"/>
                  <a:sym typeface="+mn-lt"/>
                </a:rPr>
                <a:t>1</a:t>
              </a:r>
              <a:endParaRPr lang="zh-CN" altLang="en-US" sz="2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9954415-A72E-4156-909F-71E6F656797E}"/>
              </a:ext>
            </a:extLst>
          </p:cNvPr>
          <p:cNvGrpSpPr/>
          <p:nvPr/>
        </p:nvGrpSpPr>
        <p:grpSpPr>
          <a:xfrm>
            <a:off x="6466389" y="2534247"/>
            <a:ext cx="505387" cy="505387"/>
            <a:chOff x="8069647" y="2571192"/>
            <a:chExt cx="505387" cy="505387"/>
          </a:xfrm>
        </p:grpSpPr>
        <p:sp>
          <p:nvSpPr>
            <p:cNvPr id="43" name="圆角矩形 8">
              <a:extLst>
                <a:ext uri="{FF2B5EF4-FFF2-40B4-BE49-F238E27FC236}">
                  <a16:creationId xmlns:a16="http://schemas.microsoft.com/office/drawing/2014/main" id="{873D064E-B758-45AE-9E25-877C47052B8A}"/>
                </a:ext>
              </a:extLst>
            </p:cNvPr>
            <p:cNvSpPr/>
            <p:nvPr/>
          </p:nvSpPr>
          <p:spPr>
            <a:xfrm rot="2700000">
              <a:off x="8069647" y="2571192"/>
              <a:ext cx="505387" cy="505387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4A63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9AEED90-C9E0-47C5-B0A5-AB9E3C1D76E8}"/>
                </a:ext>
              </a:extLst>
            </p:cNvPr>
            <p:cNvSpPr/>
            <p:nvPr/>
          </p:nvSpPr>
          <p:spPr>
            <a:xfrm>
              <a:off x="8100851" y="2587371"/>
              <a:ext cx="426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noProof="1">
                  <a:solidFill>
                    <a:schemeClr val="accent1"/>
                  </a:solidFill>
                  <a:cs typeface="+mn-ea"/>
                  <a:sym typeface="+mn-lt"/>
                </a:rPr>
                <a:t>2</a:t>
              </a:r>
              <a:endParaRPr lang="zh-CN" altLang="en-US" sz="2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6A03023F-967F-46CA-8B9C-AA56EF1A6B25}"/>
              </a:ext>
            </a:extLst>
          </p:cNvPr>
          <p:cNvGrpSpPr/>
          <p:nvPr/>
        </p:nvGrpSpPr>
        <p:grpSpPr>
          <a:xfrm>
            <a:off x="4714863" y="3515737"/>
            <a:ext cx="505387" cy="505387"/>
            <a:chOff x="8069647" y="2571192"/>
            <a:chExt cx="505387" cy="505387"/>
          </a:xfrm>
        </p:grpSpPr>
        <p:sp>
          <p:nvSpPr>
            <p:cNvPr id="46" name="圆角矩形 8">
              <a:extLst>
                <a:ext uri="{FF2B5EF4-FFF2-40B4-BE49-F238E27FC236}">
                  <a16:creationId xmlns:a16="http://schemas.microsoft.com/office/drawing/2014/main" id="{2C78DE30-E64E-4859-9A4C-D5753C06D360}"/>
                </a:ext>
              </a:extLst>
            </p:cNvPr>
            <p:cNvSpPr/>
            <p:nvPr/>
          </p:nvSpPr>
          <p:spPr>
            <a:xfrm rot="2700000">
              <a:off x="8069647" y="2571192"/>
              <a:ext cx="505387" cy="505387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4A63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0B38E49-EBAC-43C2-8FA9-F435C2C1226E}"/>
                </a:ext>
              </a:extLst>
            </p:cNvPr>
            <p:cNvSpPr/>
            <p:nvPr/>
          </p:nvSpPr>
          <p:spPr>
            <a:xfrm>
              <a:off x="8100851" y="2587371"/>
              <a:ext cx="426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noProof="1">
                  <a:solidFill>
                    <a:schemeClr val="accent1"/>
                  </a:solidFill>
                  <a:cs typeface="+mn-ea"/>
                  <a:sym typeface="+mn-lt"/>
                </a:rPr>
                <a:t>3</a:t>
              </a:r>
              <a:endParaRPr lang="zh-CN" altLang="en-US" sz="2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B88F5B8-D0D8-411D-AEC7-D6CC3F8F3C4B}"/>
              </a:ext>
            </a:extLst>
          </p:cNvPr>
          <p:cNvGrpSpPr/>
          <p:nvPr/>
        </p:nvGrpSpPr>
        <p:grpSpPr>
          <a:xfrm>
            <a:off x="6466389" y="4420635"/>
            <a:ext cx="505387" cy="505387"/>
            <a:chOff x="8069647" y="2571192"/>
            <a:chExt cx="505387" cy="505387"/>
          </a:xfrm>
        </p:grpSpPr>
        <p:sp>
          <p:nvSpPr>
            <p:cNvPr id="49" name="圆角矩形 8">
              <a:extLst>
                <a:ext uri="{FF2B5EF4-FFF2-40B4-BE49-F238E27FC236}">
                  <a16:creationId xmlns:a16="http://schemas.microsoft.com/office/drawing/2014/main" id="{B43B7234-45C8-426B-BB5C-EB3670F5407A}"/>
                </a:ext>
              </a:extLst>
            </p:cNvPr>
            <p:cNvSpPr/>
            <p:nvPr/>
          </p:nvSpPr>
          <p:spPr>
            <a:xfrm rot="2700000">
              <a:off x="8069647" y="2571192"/>
              <a:ext cx="505387" cy="505387"/>
            </a:xfrm>
            <a:prstGeom prst="roundRect">
              <a:avLst>
                <a:gd name="adj" fmla="val 25832"/>
              </a:avLst>
            </a:prstGeom>
            <a:gradFill flip="none" rotWithShape="0">
              <a:gsLst>
                <a:gs pos="56000">
                  <a:schemeClr val="bg1"/>
                </a:gs>
                <a:gs pos="99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gradFill flip="none" rotWithShape="1">
                <a:gsLst>
                  <a:gs pos="1000">
                    <a:schemeClr val="bg1">
                      <a:lumMod val="85000"/>
                    </a:schemeClr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</a:ln>
            <a:effectLst>
              <a:outerShdw blurRad="254000" dist="127000" dir="36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>
                <a:solidFill>
                  <a:srgbClr val="4A63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C4B0648-12F3-4ED7-9E21-FB0025A74BA9}"/>
                </a:ext>
              </a:extLst>
            </p:cNvPr>
            <p:cNvSpPr/>
            <p:nvPr/>
          </p:nvSpPr>
          <p:spPr>
            <a:xfrm>
              <a:off x="8100851" y="2587371"/>
              <a:ext cx="426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noProof="1">
                  <a:solidFill>
                    <a:schemeClr val="accent1"/>
                  </a:solidFill>
                  <a:cs typeface="+mn-ea"/>
                  <a:sym typeface="+mn-lt"/>
                </a:rPr>
                <a:t>4</a:t>
              </a:r>
              <a:endParaRPr lang="zh-CN" altLang="en-US" sz="2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1" name="TextBox 23">
            <a:extLst>
              <a:ext uri="{FF2B5EF4-FFF2-40B4-BE49-F238E27FC236}">
                <a16:creationId xmlns:a16="http://schemas.microsoft.com/office/drawing/2014/main" id="{DE30A731-5D56-4F84-B5A4-E3C4FE81E381}"/>
              </a:ext>
            </a:extLst>
          </p:cNvPr>
          <p:cNvSpPr txBox="1"/>
          <p:nvPr/>
        </p:nvSpPr>
        <p:spPr>
          <a:xfrm>
            <a:off x="7434559" y="1518738"/>
            <a:ext cx="4540176" cy="153240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cs typeface="+mn-ea"/>
                <a:sym typeface="+mn-lt"/>
              </a:rPr>
              <a:t>Assuming the theme park is open </a:t>
            </a: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24</a:t>
            </a:r>
            <a:r>
              <a:rPr lang="en-US" altLang="zh-CN" sz="1200" b="1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solidFill>
                  <a:srgbClr val="000000"/>
                </a:solidFill>
                <a:cs typeface="+mn-ea"/>
                <a:sym typeface="+mn-lt"/>
              </a:rPr>
              <a:t>hours</a:t>
            </a:r>
            <a:r>
              <a:rPr lang="en-US" altLang="zh-CN" sz="120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cs typeface="+mn-ea"/>
                <a:sym typeface="+mn-lt"/>
              </a:rPr>
              <a:t>a day</a:t>
            </a:r>
            <a:r>
              <a:rPr lang="en-US" altLang="zh-CN" sz="1200">
                <a:cs typeface="+mn-ea"/>
                <a:sym typeface="+mn-lt"/>
              </a:rPr>
              <a:t> </a:t>
            </a:r>
            <a:r>
              <a:rPr lang="en-US" sz="1200">
                <a:cs typeface="+mn-ea"/>
                <a:sym typeface="+mn-lt"/>
              </a:rPr>
              <a:t>and </a:t>
            </a:r>
            <a:r>
              <a:rPr lang="en-US" sz="1200" b="1" i="1" u="sng">
                <a:solidFill>
                  <a:srgbClr val="FF0000"/>
                </a:solidFill>
                <a:cs typeface="+mn-ea"/>
                <a:sym typeface="+mn-lt"/>
              </a:rPr>
              <a:t>7</a:t>
            </a:r>
            <a:r>
              <a:rPr lang="en-US" sz="1200">
                <a:cs typeface="+mn-ea"/>
                <a:sym typeface="+mn-lt"/>
              </a:rPr>
              <a:t> </a:t>
            </a:r>
            <a:r>
              <a:rPr lang="en-US" sz="1200" b="1">
                <a:cs typeface="+mn-ea"/>
                <a:sym typeface="+mn-lt"/>
              </a:rPr>
              <a:t>days a week</a:t>
            </a:r>
            <a:r>
              <a:rPr lang="en-US" altLang="zh-CN" sz="1200" b="1">
                <a:cs typeface="+mn-ea"/>
                <a:sym typeface="+mn-lt"/>
              </a:rPr>
              <a:t>(</a:t>
            </a: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10080</a:t>
            </a:r>
            <a:r>
              <a:rPr lang="en-US" altLang="zh-CN" sz="1200" b="1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cs typeface="+mn-ea"/>
                <a:sym typeface="+mn-lt"/>
              </a:rPr>
              <a:t>minutes)</a:t>
            </a:r>
            <a:r>
              <a:rPr lang="en-US" altLang="zh-CN" sz="1200">
                <a:cs typeface="+mn-ea"/>
                <a:sym typeface="+mn-lt"/>
              </a:rPr>
              <a:t>, the last few hours of each week are dedicated to cleaning and restoration. Specifically, the park closes at </a:t>
            </a: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9500</a:t>
            </a:r>
            <a:r>
              <a:rPr lang="en-US" altLang="zh-CN" sz="1200" b="1" i="1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cs typeface="+mn-ea"/>
                <a:sym typeface="+mn-lt"/>
              </a:rPr>
              <a:t>minutes</a:t>
            </a:r>
            <a:r>
              <a:rPr lang="en-US" altLang="zh-CN" sz="1200">
                <a:cs typeface="+mn-ea"/>
                <a:sym typeface="+mn-lt"/>
              </a:rPr>
              <a:t>, during which </a:t>
            </a:r>
            <a:r>
              <a:rPr lang="en-US" altLang="zh-CN" sz="1200" b="1">
                <a:cs typeface="+mn-ea"/>
                <a:sym typeface="+mn-lt"/>
              </a:rPr>
              <a:t>no new visitors</a:t>
            </a:r>
            <a:r>
              <a:rPr lang="en-US" altLang="zh-CN" sz="1200">
                <a:cs typeface="+mn-ea"/>
                <a:sym typeface="+mn-lt"/>
              </a:rPr>
              <a:t> are allowed to enter. Visitors already inside can continue their activities. At </a:t>
            </a: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9900</a:t>
            </a:r>
            <a:r>
              <a:rPr lang="en-US" altLang="zh-CN" sz="1200" b="1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cs typeface="+mn-ea"/>
                <a:sym typeface="+mn-lt"/>
              </a:rPr>
              <a:t>minutes</a:t>
            </a:r>
            <a:r>
              <a:rPr lang="en-US" altLang="zh-CN" sz="1200">
                <a:cs typeface="+mn-ea"/>
                <a:sym typeface="+mn-lt"/>
              </a:rPr>
              <a:t>, staff will restore all bicycles to their initial state, and </a:t>
            </a:r>
            <a:r>
              <a:rPr lang="en-US" altLang="zh-CN" sz="1200" b="1">
                <a:cs typeface="+mn-ea"/>
                <a:sym typeface="+mn-lt"/>
              </a:rPr>
              <a:t>all visitors</a:t>
            </a:r>
            <a:r>
              <a:rPr lang="en-US" altLang="zh-CN" sz="1200">
                <a:cs typeface="+mn-ea"/>
                <a:sym typeface="+mn-lt"/>
              </a:rPr>
              <a:t> will </a:t>
            </a:r>
            <a:r>
              <a:rPr lang="en-US" altLang="zh-CN" sz="1200" b="1">
                <a:cs typeface="+mn-ea"/>
                <a:sym typeface="+mn-lt"/>
              </a:rPr>
              <a:t>leave the queue</a:t>
            </a:r>
            <a:r>
              <a:rPr lang="en-US" altLang="zh-CN" sz="1200">
                <a:cs typeface="+mn-ea"/>
                <a:sym typeface="+mn-lt"/>
              </a:rPr>
              <a:t>.</a:t>
            </a:r>
            <a:endParaRPr lang="zh-CN" altLang="en-US" sz="1200">
              <a:cs typeface="+mn-ea"/>
            </a:endParaRP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id="{B6BB4533-D5B9-459A-8ED6-2D158EDF4E2C}"/>
              </a:ext>
            </a:extLst>
          </p:cNvPr>
          <p:cNvSpPr txBox="1"/>
          <p:nvPr/>
        </p:nvSpPr>
        <p:spPr>
          <a:xfrm>
            <a:off x="6692267" y="1133933"/>
            <a:ext cx="3142848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Terminating Simulations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58C5F663-3F19-4814-AC52-03C07A1F1ACF}"/>
              </a:ext>
            </a:extLst>
          </p:cNvPr>
          <p:cNvSpPr txBox="1"/>
          <p:nvPr/>
        </p:nvSpPr>
        <p:spPr>
          <a:xfrm>
            <a:off x="7934435" y="4021299"/>
            <a:ext cx="3946545" cy="4244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latin typeface="Microsoft YaHei"/>
                <a:ea typeface="Microsoft YaHei"/>
                <a:cs typeface="+mn-ea"/>
              </a:rPr>
              <a:t>Assuming the bicycle can be sold for </a:t>
            </a:r>
            <a:r>
              <a:rPr lang="en-US" altLang="zh-CN" sz="1200" b="1" i="1" u="sng">
                <a:solidFill>
                  <a:srgbClr val="FF0000"/>
                </a:solidFill>
                <a:latin typeface="Microsoft YaHei"/>
                <a:ea typeface="Microsoft YaHei"/>
                <a:cs typeface="+mn-ea"/>
              </a:rPr>
              <a:t>$50</a:t>
            </a:r>
            <a:r>
              <a:rPr lang="en-US" altLang="zh-CN" sz="1200">
                <a:solidFill>
                  <a:srgbClr val="000000"/>
                </a:solidFill>
                <a:latin typeface="Microsoft YaHei"/>
                <a:ea typeface="Microsoft YaHei"/>
                <a:cs typeface="+mn-ea"/>
              </a:rPr>
              <a:t>,</a:t>
            </a:r>
            <a:r>
              <a:rPr lang="en-US" altLang="zh-CN" sz="1200">
                <a:latin typeface="Microsoft YaHei"/>
                <a:ea typeface="Microsoft YaHei"/>
                <a:cs typeface="+mn-ea"/>
              </a:rPr>
              <a:t> which means </a:t>
            </a:r>
            <a:r>
              <a:rPr lang="en-US" altLang="zh-CN" sz="1200" b="1" i="1" u="sng">
                <a:solidFill>
                  <a:srgbClr val="FF0000"/>
                </a:solidFill>
                <a:latin typeface="Microsoft YaHei"/>
                <a:ea typeface="Microsoft YaHei"/>
                <a:cs typeface="+mn-ea"/>
              </a:rPr>
              <a:t>2</a:t>
            </a:r>
            <a:r>
              <a:rPr lang="en-US" altLang="zh-CN" sz="1200">
                <a:solidFill>
                  <a:srgbClr val="FF0000"/>
                </a:solidFill>
                <a:latin typeface="Microsoft YaHei"/>
                <a:ea typeface="Microsoft YaHei"/>
                <a:cs typeface="+mn-ea"/>
              </a:rPr>
              <a:t> </a:t>
            </a:r>
            <a:r>
              <a:rPr lang="en-US" altLang="zh-CN" sz="1200" b="1">
                <a:latin typeface="Microsoft YaHei"/>
                <a:ea typeface="Microsoft YaHei"/>
                <a:cs typeface="+mn-ea"/>
              </a:rPr>
              <a:t>bicycles</a:t>
            </a:r>
            <a:r>
              <a:rPr lang="en-US" altLang="zh-CN" sz="1200">
                <a:latin typeface="Microsoft YaHei"/>
                <a:ea typeface="Microsoft YaHei"/>
                <a:cs typeface="+mn-ea"/>
              </a:rPr>
              <a:t> can be exchanged for </a:t>
            </a:r>
            <a:r>
              <a:rPr lang="en-US" altLang="zh-CN" sz="1200" b="1" i="1" u="sng">
                <a:solidFill>
                  <a:srgbClr val="FF0000"/>
                </a:solidFill>
                <a:latin typeface="Microsoft YaHei"/>
                <a:ea typeface="Microsoft YaHei"/>
                <a:cs typeface="+mn-ea"/>
              </a:rPr>
              <a:t>1</a:t>
            </a:r>
            <a:r>
              <a:rPr lang="en-US" altLang="zh-CN" sz="1200">
                <a:solidFill>
                  <a:srgbClr val="FF0000"/>
                </a:solidFill>
                <a:latin typeface="Microsoft YaHei"/>
                <a:ea typeface="Microsoft YaHei"/>
                <a:cs typeface="+mn-ea"/>
              </a:rPr>
              <a:t> </a:t>
            </a:r>
            <a:r>
              <a:rPr lang="en-US" altLang="zh-CN" sz="1200" b="1">
                <a:latin typeface="Microsoft YaHei"/>
                <a:ea typeface="Microsoft YaHei"/>
                <a:cs typeface="+mn-ea"/>
              </a:rPr>
              <a:t>dock</a:t>
            </a:r>
            <a:r>
              <a:rPr lang="en-US" altLang="zh-CN" sz="1200">
                <a:latin typeface="Microsoft YaHei"/>
                <a:ea typeface="Microsoft YaHei"/>
                <a:cs typeface="+mn-ea"/>
              </a:rPr>
              <a:t>.</a:t>
            </a:r>
            <a:endParaRPr lang="zh-CN" sz="1200">
              <a:latin typeface="Microsoft YaHei"/>
              <a:ea typeface="Microsoft YaHei"/>
            </a:endParaRPr>
          </a:p>
        </p:txBody>
      </p:sp>
      <p:sp>
        <p:nvSpPr>
          <p:cNvPr id="54" name="TextBox 24">
            <a:extLst>
              <a:ext uri="{FF2B5EF4-FFF2-40B4-BE49-F238E27FC236}">
                <a16:creationId xmlns:a16="http://schemas.microsoft.com/office/drawing/2014/main" id="{3B768B25-4D33-4223-8477-540C857AC654}"/>
              </a:ext>
            </a:extLst>
          </p:cNvPr>
          <p:cNvSpPr txBox="1"/>
          <p:nvPr/>
        </p:nvSpPr>
        <p:spPr>
          <a:xfrm>
            <a:off x="7818426" y="3514485"/>
            <a:ext cx="3833550" cy="3077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866943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rPr>
              <a:t>Bicycle Sale &amp; Dock Exchange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3EC45DE9-8162-4C93-A3D9-E4359FE23576}"/>
              </a:ext>
            </a:extLst>
          </p:cNvPr>
          <p:cNvSpPr txBox="1"/>
          <p:nvPr/>
        </p:nvSpPr>
        <p:spPr>
          <a:xfrm>
            <a:off x="372140" y="2783000"/>
            <a:ext cx="3825813" cy="108920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75%</a:t>
            </a:r>
            <a:r>
              <a:rPr lang="en-US" altLang="zh-CN" sz="1200" b="1">
                <a:cs typeface="+mn-ea"/>
                <a:sym typeface="+mn-lt"/>
              </a:rPr>
              <a:t> </a:t>
            </a:r>
            <a:r>
              <a:rPr lang="en-US" altLang="zh-CN" sz="1200">
                <a:cs typeface="+mn-ea"/>
                <a:sym typeface="+mn-lt"/>
              </a:rPr>
              <a:t>of visitors who visit </a:t>
            </a:r>
            <a:r>
              <a:rPr lang="en-US" altLang="zh-CN" sz="1200" b="1">
                <a:cs typeface="+mn-ea"/>
                <a:sym typeface="+mn-lt"/>
              </a:rPr>
              <a:t>two</a:t>
            </a:r>
            <a:r>
              <a:rPr lang="en-US" altLang="zh-CN" sz="1200">
                <a:cs typeface="+mn-ea"/>
                <a:sym typeface="+mn-lt"/>
              </a:rPr>
              <a:t> scenic attractions will proceed to visit a </a:t>
            </a:r>
            <a:r>
              <a:rPr lang="en-US" altLang="zh-CN" sz="1200" b="1">
                <a:cs typeface="+mn-ea"/>
                <a:sym typeface="+mn-lt"/>
              </a:rPr>
              <a:t>third</a:t>
            </a:r>
            <a:r>
              <a:rPr lang="en-US" altLang="zh-CN" sz="1200">
                <a:cs typeface="+mn-ea"/>
                <a:sym typeface="+mn-lt"/>
              </a:rPr>
              <a:t> attraction.</a:t>
            </a:r>
          </a:p>
          <a:p>
            <a:pPr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i="1" u="sng">
                <a:solidFill>
                  <a:srgbClr val="FF0000"/>
                </a:solidFill>
                <a:cs typeface="+mn-ea"/>
                <a:sym typeface="+mn-lt"/>
              </a:rPr>
              <a:t>50%</a:t>
            </a:r>
            <a:r>
              <a:rPr lang="en-US" altLang="zh-CN" sz="1200">
                <a:cs typeface="+mn-ea"/>
                <a:sym typeface="+mn-lt"/>
              </a:rPr>
              <a:t> of visitors who visit </a:t>
            </a:r>
            <a:r>
              <a:rPr lang="en-US" altLang="zh-CN" sz="1200" b="1">
                <a:cs typeface="+mn-ea"/>
                <a:sym typeface="+mn-lt"/>
              </a:rPr>
              <a:t>three</a:t>
            </a:r>
            <a:r>
              <a:rPr lang="en-US" altLang="zh-CN" sz="1200">
                <a:cs typeface="+mn-ea"/>
                <a:sym typeface="+mn-lt"/>
              </a:rPr>
              <a:t> scenic attractions will proceed to visit a </a:t>
            </a:r>
            <a:r>
              <a:rPr lang="en-US" altLang="zh-CN" sz="1200" b="1">
                <a:cs typeface="+mn-ea"/>
                <a:sym typeface="+mn-lt"/>
              </a:rPr>
              <a:t>fourth</a:t>
            </a:r>
            <a:r>
              <a:rPr lang="en-US" altLang="zh-CN" sz="1200">
                <a:cs typeface="+mn-ea"/>
                <a:sym typeface="+mn-lt"/>
              </a:rPr>
              <a:t> attraction.</a:t>
            </a:r>
            <a:endParaRPr lang="zh-CN" altLang="en-US" sz="1200">
              <a:cs typeface="+mn-ea"/>
              <a:sym typeface="+mn-lt"/>
            </a:endParaRPr>
          </a:p>
          <a:p>
            <a:pPr algn="r"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56" name="TextBox 24">
            <a:extLst>
              <a:ext uri="{FF2B5EF4-FFF2-40B4-BE49-F238E27FC236}">
                <a16:creationId xmlns:a16="http://schemas.microsoft.com/office/drawing/2014/main" id="{9FFF9360-14B2-4373-BAE0-0D61B3960A3A}"/>
              </a:ext>
            </a:extLst>
          </p:cNvPr>
          <p:cNvSpPr txBox="1"/>
          <p:nvPr/>
        </p:nvSpPr>
        <p:spPr>
          <a:xfrm>
            <a:off x="1662444" y="2381343"/>
            <a:ext cx="298376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Visitor Transition Rates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cs typeface="+mn-ea"/>
            </a:endParaRPr>
          </a:p>
        </p:txBody>
      </p:sp>
      <p:sp>
        <p:nvSpPr>
          <p:cNvPr id="57" name="TextBox 23">
            <a:extLst>
              <a:ext uri="{FF2B5EF4-FFF2-40B4-BE49-F238E27FC236}">
                <a16:creationId xmlns:a16="http://schemas.microsoft.com/office/drawing/2014/main" id="{7412A343-E65C-4D11-AFF7-4C23F482BA3C}"/>
              </a:ext>
            </a:extLst>
          </p:cNvPr>
          <p:cNvSpPr txBox="1"/>
          <p:nvPr/>
        </p:nvSpPr>
        <p:spPr>
          <a:xfrm>
            <a:off x="124091" y="4955074"/>
            <a:ext cx="4199002" cy="86761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cs typeface="+mn-ea"/>
                <a:sym typeface="+mn-lt"/>
              </a:rPr>
              <a:t>The bicycle pick-up and return in different stations are each simulated with</a:t>
            </a:r>
            <a:r>
              <a:rPr lang="en-US" altLang="zh-CN" sz="1200" b="1">
                <a:cs typeface="+mn-ea"/>
                <a:sym typeface="+mn-lt"/>
              </a:rPr>
              <a:t> </a:t>
            </a:r>
            <a:r>
              <a:rPr lang="en-US" altLang="zh-CN" sz="1200" b="1">
                <a:solidFill>
                  <a:srgbClr val="FF0000"/>
                </a:solidFill>
                <a:cs typeface="+mn-ea"/>
                <a:sym typeface="+mn-lt"/>
              </a:rPr>
              <a:t>a single queue</a:t>
            </a:r>
            <a:r>
              <a:rPr lang="en-US" altLang="zh-CN" sz="1200">
                <a:cs typeface="+mn-ea"/>
                <a:sym typeface="+mn-lt"/>
              </a:rPr>
              <a:t>, ensuring there are </a:t>
            </a:r>
            <a:r>
              <a:rPr lang="en-US" altLang="zh-CN" sz="1200" b="1" strike="sngStrike">
                <a:solidFill>
                  <a:srgbClr val="000000"/>
                </a:solidFill>
                <a:cs typeface="+mn-ea"/>
                <a:sym typeface="+mn-lt"/>
              </a:rPr>
              <a:t>no multiple queues</a:t>
            </a:r>
            <a:r>
              <a:rPr lang="en-US" altLang="zh-CN" sz="1200">
                <a:cs typeface="+mn-ea"/>
                <a:sym typeface="+mn-lt"/>
              </a:rPr>
              <a:t>. The time for returning and picking up bicycles is</a:t>
            </a:r>
            <a:r>
              <a:rPr lang="en-US" altLang="zh-CN" sz="1200">
                <a:solidFill>
                  <a:srgbClr val="FF0000"/>
                </a:solidFill>
                <a:cs typeface="+mn-ea"/>
                <a:sym typeface="+mn-lt"/>
              </a:rPr>
              <a:t> </a:t>
            </a:r>
            <a:r>
              <a:rPr lang="en-US" altLang="zh-CN" sz="1200" b="1">
                <a:cs typeface="+mn-ea"/>
                <a:sym typeface="+mn-lt"/>
              </a:rPr>
              <a:t>completed instantaneously</a:t>
            </a:r>
            <a:r>
              <a:rPr lang="en-US" altLang="zh-CN" sz="1200">
                <a:cs typeface="+mn-ea"/>
                <a:sym typeface="+mn-lt"/>
              </a:rPr>
              <a:t>.</a:t>
            </a:r>
            <a:endParaRPr lang="en-US" altLang="zh-CN" sz="1200"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1A4E6D9-5974-4729-8DB3-98B4C1AFE470}"/>
              </a:ext>
            </a:extLst>
          </p:cNvPr>
          <p:cNvSpPr txBox="1"/>
          <p:nvPr/>
        </p:nvSpPr>
        <p:spPr>
          <a:xfrm>
            <a:off x="1214021" y="329922"/>
            <a:ext cx="6074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Introduction to Basic Assumptions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5D62D5C7-5292-D0F6-2F0F-CD7B48DC3694}"/>
              </a:ext>
            </a:extLst>
          </p:cNvPr>
          <p:cNvSpPr txBox="1"/>
          <p:nvPr/>
        </p:nvSpPr>
        <p:spPr>
          <a:xfrm>
            <a:off x="517080" y="4418987"/>
            <a:ext cx="4702546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en-GB" altLang="zh-CN" sz="2000" b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Queue Simulation &amp; Instant Service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015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1076B64-6DDB-446A-948A-7B403FED3DC3}"/>
              </a:ext>
            </a:extLst>
          </p:cNvPr>
          <p:cNvSpPr txBox="1"/>
          <p:nvPr/>
        </p:nvSpPr>
        <p:spPr>
          <a:xfrm>
            <a:off x="2087880" y="2753082"/>
            <a:ext cx="12105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rgbClr val="0599D7"/>
                </a:solidFill>
                <a:cs typeface="+mn-ea"/>
                <a:sym typeface="+mn-lt"/>
              </a:rPr>
              <a:t>02</a:t>
            </a:r>
            <a:endParaRPr lang="zh-CN" altLang="en-US" sz="6600">
              <a:solidFill>
                <a:srgbClr val="0599D7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1C643A-4D9E-4F67-AE5D-4E448DBC1645}"/>
              </a:ext>
            </a:extLst>
          </p:cNvPr>
          <p:cNvSpPr txBox="1"/>
          <p:nvPr/>
        </p:nvSpPr>
        <p:spPr>
          <a:xfrm>
            <a:off x="4345840" y="2200088"/>
            <a:ext cx="70732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Data Analysis</a:t>
            </a:r>
            <a:r>
              <a:rPr lang="zh-CN" altLang="en-US" sz="66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 </a:t>
            </a:r>
            <a:r>
              <a:rPr lang="en-US" altLang="zh-CN" sz="6600" b="1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&amp; System Design </a:t>
            </a:r>
          </a:p>
        </p:txBody>
      </p:sp>
    </p:spTree>
    <p:extLst>
      <p:ext uri="{BB962C8B-B14F-4D97-AF65-F5344CB8AC3E}">
        <p14:creationId xmlns:p14="http://schemas.microsoft.com/office/powerpoint/2010/main" val="2839171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E887B24-E37D-4B00-A401-E6A631B0CB50}"/>
              </a:ext>
            </a:extLst>
          </p:cNvPr>
          <p:cNvSpPr/>
          <p:nvPr/>
        </p:nvSpPr>
        <p:spPr>
          <a:xfrm>
            <a:off x="2083252" y="2074161"/>
            <a:ext cx="19495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>
                <a:cs typeface="+mn-ea"/>
                <a:sym typeface="+mn-lt"/>
              </a:rPr>
              <a:t>speeds.xlsx</a:t>
            </a:r>
            <a:endParaRPr lang="zh-CN" altLang="en-US" sz="2400" b="1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81F9F1-C3F8-4921-8384-CAF94467B53D}"/>
              </a:ext>
            </a:extLst>
          </p:cNvPr>
          <p:cNvSpPr/>
          <p:nvPr/>
        </p:nvSpPr>
        <p:spPr>
          <a:xfrm>
            <a:off x="2083252" y="3364728"/>
            <a:ext cx="19999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>
                <a:cs typeface="+mn-ea"/>
                <a:sym typeface="+mn-lt"/>
              </a:rPr>
              <a:t>arrivals.xlsx</a:t>
            </a:r>
            <a:endParaRPr lang="zh-CN" altLang="en-US" sz="2400" b="1">
              <a:cs typeface="+mn-ea"/>
              <a:sym typeface="+mn-lt"/>
            </a:endParaRPr>
          </a:p>
          <a:p>
            <a:pPr lvl="0"/>
            <a:endParaRPr lang="zh-CN" altLang="en-US" sz="2400" b="1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FEA53DD-A407-4BB1-9917-A9F59C0D1158}"/>
              </a:ext>
            </a:extLst>
          </p:cNvPr>
          <p:cNvSpPr/>
          <p:nvPr/>
        </p:nvSpPr>
        <p:spPr>
          <a:xfrm>
            <a:off x="2083252" y="4655294"/>
            <a:ext cx="24416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>
                <a:cs typeface="+mn-ea"/>
                <a:sym typeface="+mn-lt"/>
              </a:rPr>
              <a:t>timespent.xlsx</a:t>
            </a:r>
            <a:endParaRPr lang="zh-CN" altLang="en-US" sz="2400" b="1">
              <a:cs typeface="+mn-ea"/>
              <a:sym typeface="+mn-lt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E70D64BD-D35A-4C64-95C5-0BFBF430B656}"/>
              </a:ext>
            </a:extLst>
          </p:cNvPr>
          <p:cNvGrpSpPr/>
          <p:nvPr/>
        </p:nvGrpSpPr>
        <p:grpSpPr>
          <a:xfrm>
            <a:off x="1194264" y="1890594"/>
            <a:ext cx="729895" cy="808827"/>
            <a:chOff x="6986467" y="1730002"/>
            <a:chExt cx="825571" cy="914849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98A9EE7-1F12-40EF-84B7-2B5BA8EC202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8" y="1774641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D041F8F-42D4-4935-BD37-4E69C52BF91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9" y="1898606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52D22CB-C937-42CA-BF33-7C6581760D1B}"/>
                </a:ext>
              </a:extLst>
            </p:cNvPr>
            <p:cNvSpPr/>
            <p:nvPr/>
          </p:nvSpPr>
          <p:spPr>
            <a:xfrm>
              <a:off x="7020462" y="2004650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01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A29C113-8CD5-49ED-AE5F-A23B27C0BE61}"/>
              </a:ext>
            </a:extLst>
          </p:cNvPr>
          <p:cNvGrpSpPr/>
          <p:nvPr/>
        </p:nvGrpSpPr>
        <p:grpSpPr>
          <a:xfrm>
            <a:off x="1194264" y="3205289"/>
            <a:ext cx="729895" cy="808827"/>
            <a:chOff x="6986467" y="3195058"/>
            <a:chExt cx="825571" cy="914849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B6ADE1-41FE-432C-851D-0C8CE05DC8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8" y="3239697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C95BECF-00BF-4021-A937-10468D4833F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9" y="3363662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2C87788-22F8-4380-8C2F-3FCC9FEEEE18}"/>
                </a:ext>
              </a:extLst>
            </p:cNvPr>
            <p:cNvSpPr/>
            <p:nvPr/>
          </p:nvSpPr>
          <p:spPr>
            <a:xfrm>
              <a:off x="7020462" y="3469706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02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7E9752-EFD7-4579-9111-85CAB189E289}"/>
              </a:ext>
            </a:extLst>
          </p:cNvPr>
          <p:cNvGrpSpPr/>
          <p:nvPr/>
        </p:nvGrpSpPr>
        <p:grpSpPr>
          <a:xfrm>
            <a:off x="1194263" y="4519983"/>
            <a:ext cx="729895" cy="808827"/>
            <a:chOff x="6986466" y="4660114"/>
            <a:chExt cx="825571" cy="914849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A857364-42BE-4E79-BCE4-972E7ABADB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41827" y="4704753"/>
              <a:ext cx="914849" cy="82557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2947B741-B6CB-45E0-9095-C3EEC1CE43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079198" y="4828718"/>
              <a:ext cx="640107" cy="577641"/>
            </a:xfrm>
            <a:custGeom>
              <a:avLst/>
              <a:gdLst>
                <a:gd name="T0" fmla="*/ 1136760 w 2740"/>
                <a:gd name="T1" fmla="*/ 1235640 h 2446"/>
                <a:gd name="T2" fmla="*/ 1086026 w 2740"/>
                <a:gd name="T3" fmla="*/ 1286347 h 2446"/>
                <a:gd name="T4" fmla="*/ 1013624 w 2740"/>
                <a:gd name="T5" fmla="*/ 1305028 h 2446"/>
                <a:gd name="T6" fmla="*/ 431239 w 2740"/>
                <a:gd name="T7" fmla="*/ 1305028 h 2446"/>
                <a:gd name="T8" fmla="*/ 362009 w 2740"/>
                <a:gd name="T9" fmla="*/ 1286347 h 2446"/>
                <a:gd name="T10" fmla="*/ 311274 w 2740"/>
                <a:gd name="T11" fmla="*/ 1235107 h 2446"/>
                <a:gd name="T12" fmla="*/ 19025 w 2740"/>
                <a:gd name="T13" fmla="*/ 723770 h 2446"/>
                <a:gd name="T14" fmla="*/ 0 w 2740"/>
                <a:gd name="T15" fmla="*/ 652781 h 2446"/>
                <a:gd name="T16" fmla="*/ 19025 w 2740"/>
                <a:gd name="T17" fmla="*/ 581258 h 2446"/>
                <a:gd name="T18" fmla="*/ 310218 w 2740"/>
                <a:gd name="T19" fmla="*/ 72057 h 2446"/>
                <a:gd name="T20" fmla="*/ 362009 w 2740"/>
                <a:gd name="T21" fmla="*/ 19749 h 2446"/>
                <a:gd name="T22" fmla="*/ 428068 w 2740"/>
                <a:gd name="T23" fmla="*/ 534 h 2446"/>
                <a:gd name="T24" fmla="*/ 1012567 w 2740"/>
                <a:gd name="T25" fmla="*/ 534 h 2446"/>
                <a:gd name="T26" fmla="*/ 1086026 w 2740"/>
                <a:gd name="T27" fmla="*/ 19749 h 2446"/>
                <a:gd name="T28" fmla="*/ 1136760 w 2740"/>
                <a:gd name="T29" fmla="*/ 70456 h 2446"/>
                <a:gd name="T30" fmla="*/ 1427952 w 2740"/>
                <a:gd name="T31" fmla="*/ 579657 h 2446"/>
                <a:gd name="T32" fmla="*/ 1448034 w 2740"/>
                <a:gd name="T33" fmla="*/ 652781 h 2446"/>
                <a:gd name="T34" fmla="*/ 1427423 w 2740"/>
                <a:gd name="T35" fmla="*/ 726439 h 2446"/>
                <a:gd name="T36" fmla="*/ 1136760 w 2740"/>
                <a:gd name="T37" fmla="*/ 1235640 h 24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40"/>
                <a:gd name="T58" fmla="*/ 0 h 2446"/>
                <a:gd name="T59" fmla="*/ 2740 w 2740"/>
                <a:gd name="T60" fmla="*/ 2446 h 24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55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solidFill>
                  <a:srgbClr val="4A639A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B313DF1-DF12-45C6-9DE4-1873FAF0819F}"/>
                </a:ext>
              </a:extLst>
            </p:cNvPr>
            <p:cNvSpPr/>
            <p:nvPr/>
          </p:nvSpPr>
          <p:spPr>
            <a:xfrm>
              <a:off x="7020462" y="4934762"/>
              <a:ext cx="757580" cy="365553"/>
            </a:xfrm>
            <a:prstGeom prst="rect">
              <a:avLst/>
            </a:prstGeom>
            <a:noFill/>
            <a:ln>
              <a:noFill/>
            </a:ln>
            <a:effectLst>
              <a:outerShdw blurRad="152400" dist="63500" dir="2700000" sx="101000" sy="101000" algn="tl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b="1">
                  <a:solidFill>
                    <a:schemeClr val="accent1"/>
                  </a:solidFill>
                  <a:cs typeface="+mn-ea"/>
                  <a:sym typeface="+mn-lt"/>
                </a:rPr>
                <a:t>03</a:t>
              </a:r>
              <a:endParaRPr lang="zh-CN" altLang="en-US" sz="20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itle 20">
            <a:extLst>
              <a:ext uri="{FF2B5EF4-FFF2-40B4-BE49-F238E27FC236}">
                <a16:creationId xmlns:a16="http://schemas.microsoft.com/office/drawing/2014/main" id="{063B5E33-26BE-46B2-A560-2CE2A3E2A97F}"/>
              </a:ext>
            </a:extLst>
          </p:cNvPr>
          <p:cNvSpPr txBox="1"/>
          <p:nvPr/>
        </p:nvSpPr>
        <p:spPr>
          <a:xfrm>
            <a:off x="2083251" y="3642617"/>
            <a:ext cx="3021623" cy="408160"/>
          </a:xfrm>
          <a:prstGeom prst="rect">
            <a:avLst/>
          </a:prstGeom>
        </p:spPr>
        <p:txBody>
          <a:bodyPr vert="horz" wrap="square" lIns="121893" tIns="60946" rIns="121893" bIns="60946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140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We will discuss this file later.</a:t>
            </a:r>
            <a:endParaRPr lang="zh-CN" altLang="en-US" sz="140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B4925A9-CDBA-4441-A52B-6D7272157E01}"/>
              </a:ext>
            </a:extLst>
          </p:cNvPr>
          <p:cNvSpPr txBox="1"/>
          <p:nvPr/>
        </p:nvSpPr>
        <p:spPr>
          <a:xfrm>
            <a:off x="1214021" y="329922"/>
            <a:ext cx="2484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gradFill>
                  <a:gsLst>
                    <a:gs pos="59200">
                      <a:srgbClr val="0599D7">
                        <a:alpha val="80000"/>
                      </a:srgbClr>
                    </a:gs>
                    <a:gs pos="42000">
                      <a:srgbClr val="0599D7">
                        <a:alpha val="85000"/>
                      </a:srgbClr>
                    </a:gs>
                    <a:gs pos="0">
                      <a:srgbClr val="0599D7"/>
                    </a:gs>
                    <a:gs pos="100000">
                      <a:srgbClr val="0599D7"/>
                    </a:gs>
                  </a:gsLst>
                  <a:lin ang="2700000" scaled="0"/>
                </a:gradFill>
                <a:cs typeface="+mn-ea"/>
                <a:sym typeface="+mn-lt"/>
              </a:rPr>
              <a:t>Data Analysis</a:t>
            </a:r>
            <a:endParaRPr lang="zh-CN" altLang="en-US" sz="2800">
              <a:gradFill>
                <a:gsLst>
                  <a:gs pos="59200">
                    <a:srgbClr val="0599D7">
                      <a:alpha val="80000"/>
                    </a:srgbClr>
                  </a:gs>
                  <a:gs pos="42000">
                    <a:srgbClr val="0599D7">
                      <a:alpha val="85000"/>
                    </a:srgbClr>
                  </a:gs>
                  <a:gs pos="0">
                    <a:srgbClr val="0599D7"/>
                  </a:gs>
                  <a:gs pos="100000">
                    <a:srgbClr val="0599D7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671C3E0-DC10-29C0-3336-F87A6C407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79" y="231126"/>
            <a:ext cx="7741189" cy="29734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9BAFB43-A88D-A039-E2EE-D1FFD3CE9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06" y="3405907"/>
            <a:ext cx="7439801" cy="283431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8105240-75F8-C868-725C-01D478B8A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03" y="3421208"/>
            <a:ext cx="7326072" cy="2743334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5ADAAE4-2352-31B7-4F40-F7E86AC387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03" y="3409835"/>
            <a:ext cx="7445490" cy="278882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8608474B-F7B0-287E-2455-1256FDE6B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99" y="3419451"/>
            <a:ext cx="7457960" cy="2765278"/>
          </a:xfrm>
          <a:prstGeom prst="rect">
            <a:avLst/>
          </a:prstGeom>
        </p:spPr>
      </p:pic>
      <p:pic>
        <p:nvPicPr>
          <p:cNvPr id="3" name="图片 2" descr="表格&#10;&#10;已自动生成说明">
            <a:extLst>
              <a:ext uri="{FF2B5EF4-FFF2-40B4-BE49-F238E27FC236}">
                <a16:creationId xmlns:a16="http://schemas.microsoft.com/office/drawing/2014/main" id="{D14E2B23-541D-5E0D-C4EC-BA5A3FFB2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6824" y="0"/>
            <a:ext cx="2993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dmtryvr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 主题​​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​​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979</Words>
  <Application>Microsoft Office PowerPoint</Application>
  <PresentationFormat>宽屏</PresentationFormat>
  <Paragraphs>217</Paragraphs>
  <Slides>29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Arial,Sans-Serif</vt:lpstr>
      <vt:lpstr>宋体</vt:lpstr>
      <vt:lpstr>Microsoft YaHei</vt:lpstr>
      <vt:lpstr>Microsoft YaHei</vt:lpstr>
      <vt:lpstr>字魂160号-檀宋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JOKER SONG</cp:lastModifiedBy>
  <cp:revision>3</cp:revision>
  <dcterms:created xsi:type="dcterms:W3CDTF">2021-12-16T14:18:15Z</dcterms:created>
  <dcterms:modified xsi:type="dcterms:W3CDTF">2024-07-18T15:48:12Z</dcterms:modified>
</cp:coreProperties>
</file>